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presProps" Target="presProps.xml"  /><Relationship Id="rId65" Type="http://schemas.openxmlformats.org/officeDocument/2006/relationships/viewProps" Target="viewProps.xml"  /><Relationship Id="rId66" Type="http://schemas.openxmlformats.org/officeDocument/2006/relationships/theme" Target="theme/theme1.xml"  /><Relationship Id="rId67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Relationship Id="rId5" Type="http://schemas.openxmlformats.org/officeDocument/2006/relationships/image" Target="../media/image102.png"  /><Relationship Id="rId6" Type="http://schemas.openxmlformats.org/officeDocument/2006/relationships/image" Target="../media/image103.png"  /><Relationship Id="rId7" Type="http://schemas.openxmlformats.org/officeDocument/2006/relationships/image" Target="../media/image104.png"  /><Relationship Id="rId8" Type="http://schemas.openxmlformats.org/officeDocument/2006/relationships/image" Target="../media/image105.png"  /><Relationship Id="rId9" Type="http://schemas.openxmlformats.org/officeDocument/2006/relationships/image" Target="../media/image10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Relationship Id="rId4" Type="http://schemas.openxmlformats.org/officeDocument/2006/relationships/image" Target="../media/image10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6.png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5.png"  /><Relationship Id="rId3" Type="http://schemas.openxmlformats.org/officeDocument/2006/relationships/image" Target="../media/image126.png"  /><Relationship Id="rId4" Type="http://schemas.openxmlformats.org/officeDocument/2006/relationships/image" Target="../media/image127.png"  /><Relationship Id="rId5" Type="http://schemas.openxmlformats.org/officeDocument/2006/relationships/image" Target="../media/image12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7.png"  /><Relationship Id="rId11" Type="http://schemas.openxmlformats.org/officeDocument/2006/relationships/image" Target="../media/image138.png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5.png"  /><Relationship Id="rId9" Type="http://schemas.openxmlformats.org/officeDocument/2006/relationships/image" Target="../media/image1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7.png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Relationship Id="rId6" Type="http://schemas.openxmlformats.org/officeDocument/2006/relationships/image" Target="../media/image143.png"  /><Relationship Id="rId7" Type="http://schemas.openxmlformats.org/officeDocument/2006/relationships/image" Target="../media/image144.png"  /><Relationship Id="rId8" Type="http://schemas.openxmlformats.org/officeDocument/2006/relationships/image" Target="../media/image145.png"  /><Relationship Id="rId9" Type="http://schemas.openxmlformats.org/officeDocument/2006/relationships/image" Target="../media/image14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Relationship Id="rId5" Type="http://schemas.openxmlformats.org/officeDocument/2006/relationships/image" Target="../media/image151.png"  /><Relationship Id="rId6" Type="http://schemas.openxmlformats.org/officeDocument/2006/relationships/image" Target="../media/image15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3.png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Relationship Id="rId5" Type="http://schemas.openxmlformats.org/officeDocument/2006/relationships/image" Target="../media/image156.png"  /><Relationship Id="rId6" Type="http://schemas.openxmlformats.org/officeDocument/2006/relationships/image" Target="../media/image15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8.png"  /><Relationship Id="rId3" Type="http://schemas.openxmlformats.org/officeDocument/2006/relationships/image" Target="../media/image159.png"  /><Relationship Id="rId4" Type="http://schemas.openxmlformats.org/officeDocument/2006/relationships/image" Target="../media/image160.png"  /><Relationship Id="rId5" Type="http://schemas.openxmlformats.org/officeDocument/2006/relationships/image" Target="../media/image161.png"  /><Relationship Id="rId6" Type="http://schemas.openxmlformats.org/officeDocument/2006/relationships/image" Target="../media/image16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3.png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Relationship Id="rId5" Type="http://schemas.openxmlformats.org/officeDocument/2006/relationships/image" Target="../media/image166.png"  /><Relationship Id="rId6" Type="http://schemas.openxmlformats.org/officeDocument/2006/relationships/image" Target="../media/image16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8.png"  /><Relationship Id="rId3" Type="http://schemas.openxmlformats.org/officeDocument/2006/relationships/image" Target="../media/image169.png"  /><Relationship Id="rId4" Type="http://schemas.openxmlformats.org/officeDocument/2006/relationships/image" Target="../media/image170.png"  /><Relationship Id="rId5" Type="http://schemas.openxmlformats.org/officeDocument/2006/relationships/image" Target="../media/image171.png"  /><Relationship Id="rId6" Type="http://schemas.openxmlformats.org/officeDocument/2006/relationships/image" Target="../media/image17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3.png"  /><Relationship Id="rId3" Type="http://schemas.openxmlformats.org/officeDocument/2006/relationships/image" Target="../media/image174.png"  /><Relationship Id="rId4" Type="http://schemas.openxmlformats.org/officeDocument/2006/relationships/image" Target="../media/image175.png"  /><Relationship Id="rId5" Type="http://schemas.openxmlformats.org/officeDocument/2006/relationships/image" Target="../media/image176.png"  /><Relationship Id="rId6" Type="http://schemas.openxmlformats.org/officeDocument/2006/relationships/image" Target="../media/image17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8.png"  /><Relationship Id="rId3" Type="http://schemas.openxmlformats.org/officeDocument/2006/relationships/image" Target="../media/image179.png"  /><Relationship Id="rId4" Type="http://schemas.openxmlformats.org/officeDocument/2006/relationships/image" Target="../media/image180.png"  /><Relationship Id="rId5" Type="http://schemas.openxmlformats.org/officeDocument/2006/relationships/image" Target="../media/image181.png"  /><Relationship Id="rId6" Type="http://schemas.openxmlformats.org/officeDocument/2006/relationships/image" Target="../media/image18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2.png"  /><Relationship Id="rId11" Type="http://schemas.openxmlformats.org/officeDocument/2006/relationships/image" Target="../media/image193.png"  /><Relationship Id="rId12" Type="http://schemas.openxmlformats.org/officeDocument/2006/relationships/image" Target="../media/image194.png"  /><Relationship Id="rId13" Type="http://schemas.openxmlformats.org/officeDocument/2006/relationships/image" Target="../media/image195.png"  /><Relationship Id="rId14" Type="http://schemas.openxmlformats.org/officeDocument/2006/relationships/image" Target="../media/image196.png"  /><Relationship Id="rId15" Type="http://schemas.openxmlformats.org/officeDocument/2006/relationships/image" Target="../media/image197.png"  /><Relationship Id="rId16" Type="http://schemas.openxmlformats.org/officeDocument/2006/relationships/image" Target="../media/image198.png"  /><Relationship Id="rId17" Type="http://schemas.openxmlformats.org/officeDocument/2006/relationships/image" Target="../media/image199.png"  /><Relationship Id="rId18" Type="http://schemas.openxmlformats.org/officeDocument/2006/relationships/image" Target="../media/image200.png"  /><Relationship Id="rId19" Type="http://schemas.openxmlformats.org/officeDocument/2006/relationships/image" Target="../media/image201.png"  /><Relationship Id="rId2" Type="http://schemas.openxmlformats.org/officeDocument/2006/relationships/image" Target="../media/image184.png"  /><Relationship Id="rId20" Type="http://schemas.openxmlformats.org/officeDocument/2006/relationships/image" Target="../media/image202.png"  /><Relationship Id="rId21" Type="http://schemas.openxmlformats.org/officeDocument/2006/relationships/image" Target="../media/image203.png"  /><Relationship Id="rId22" Type="http://schemas.openxmlformats.org/officeDocument/2006/relationships/image" Target="../media/image204.png"  /><Relationship Id="rId23" Type="http://schemas.openxmlformats.org/officeDocument/2006/relationships/image" Target="../media/image205.png"  /><Relationship Id="rId24" Type="http://schemas.openxmlformats.org/officeDocument/2006/relationships/image" Target="../media/image206.png"  /><Relationship Id="rId25" Type="http://schemas.openxmlformats.org/officeDocument/2006/relationships/image" Target="../media/image207.png"  /><Relationship Id="rId26" Type="http://schemas.openxmlformats.org/officeDocument/2006/relationships/image" Target="../media/image208.png"  /><Relationship Id="rId3" Type="http://schemas.openxmlformats.org/officeDocument/2006/relationships/image" Target="../media/image185.png"  /><Relationship Id="rId4" Type="http://schemas.openxmlformats.org/officeDocument/2006/relationships/image" Target="../media/image186.png"  /><Relationship Id="rId5" Type="http://schemas.openxmlformats.org/officeDocument/2006/relationships/image" Target="../media/image187.png"  /><Relationship Id="rId6" Type="http://schemas.openxmlformats.org/officeDocument/2006/relationships/image" Target="../media/image188.png"  /><Relationship Id="rId7" Type="http://schemas.openxmlformats.org/officeDocument/2006/relationships/image" Target="../media/image189.png"  /><Relationship Id="rId8" Type="http://schemas.openxmlformats.org/officeDocument/2006/relationships/image" Target="../media/image190.png"  /><Relationship Id="rId9" Type="http://schemas.openxmlformats.org/officeDocument/2006/relationships/image" Target="../media/image19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7.png"  /><Relationship Id="rId11" Type="http://schemas.openxmlformats.org/officeDocument/2006/relationships/image" Target="../media/image218.png"  /><Relationship Id="rId12" Type="http://schemas.openxmlformats.org/officeDocument/2006/relationships/image" Target="../media/image219.png"  /><Relationship Id="rId2" Type="http://schemas.openxmlformats.org/officeDocument/2006/relationships/image" Target="../media/image209.png"  /><Relationship Id="rId3" Type="http://schemas.openxmlformats.org/officeDocument/2006/relationships/image" Target="../media/image210.png"  /><Relationship Id="rId4" Type="http://schemas.openxmlformats.org/officeDocument/2006/relationships/image" Target="../media/image211.png"  /><Relationship Id="rId5" Type="http://schemas.openxmlformats.org/officeDocument/2006/relationships/image" Target="../media/image212.png"  /><Relationship Id="rId6" Type="http://schemas.openxmlformats.org/officeDocument/2006/relationships/image" Target="../media/image213.png"  /><Relationship Id="rId7" Type="http://schemas.openxmlformats.org/officeDocument/2006/relationships/image" Target="../media/image214.png"  /><Relationship Id="rId8" Type="http://schemas.openxmlformats.org/officeDocument/2006/relationships/image" Target="../media/image215.png"  /><Relationship Id="rId9" Type="http://schemas.openxmlformats.org/officeDocument/2006/relationships/image" Target="../media/image21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8.png"  /><Relationship Id="rId11" Type="http://schemas.openxmlformats.org/officeDocument/2006/relationships/image" Target="../media/image229.png"  /><Relationship Id="rId12" Type="http://schemas.openxmlformats.org/officeDocument/2006/relationships/image" Target="../media/image230.png"  /><Relationship Id="rId13" Type="http://schemas.openxmlformats.org/officeDocument/2006/relationships/image" Target="../media/image231.png"  /><Relationship Id="rId14" Type="http://schemas.openxmlformats.org/officeDocument/2006/relationships/image" Target="../media/image232.png"  /><Relationship Id="rId15" Type="http://schemas.openxmlformats.org/officeDocument/2006/relationships/image" Target="../media/image233.png"  /><Relationship Id="rId16" Type="http://schemas.openxmlformats.org/officeDocument/2006/relationships/image" Target="../media/image234.png"  /><Relationship Id="rId17" Type="http://schemas.openxmlformats.org/officeDocument/2006/relationships/image" Target="../media/image235.png"  /><Relationship Id="rId18" Type="http://schemas.openxmlformats.org/officeDocument/2006/relationships/image" Target="../media/image236.png"  /><Relationship Id="rId19" Type="http://schemas.openxmlformats.org/officeDocument/2006/relationships/image" Target="../media/image237.png"  /><Relationship Id="rId2" Type="http://schemas.openxmlformats.org/officeDocument/2006/relationships/image" Target="../media/image220.png"  /><Relationship Id="rId20" Type="http://schemas.openxmlformats.org/officeDocument/2006/relationships/image" Target="../media/image238.png"  /><Relationship Id="rId21" Type="http://schemas.openxmlformats.org/officeDocument/2006/relationships/image" Target="../media/image239.png"  /><Relationship Id="rId22" Type="http://schemas.openxmlformats.org/officeDocument/2006/relationships/image" Target="../media/image240.png"  /><Relationship Id="rId23" Type="http://schemas.openxmlformats.org/officeDocument/2006/relationships/image" Target="../media/image241.png"  /><Relationship Id="rId24" Type="http://schemas.openxmlformats.org/officeDocument/2006/relationships/image" Target="../media/image242.png"  /><Relationship Id="rId3" Type="http://schemas.openxmlformats.org/officeDocument/2006/relationships/image" Target="../media/image221.png"  /><Relationship Id="rId4" Type="http://schemas.openxmlformats.org/officeDocument/2006/relationships/image" Target="../media/image222.png"  /><Relationship Id="rId5" Type="http://schemas.openxmlformats.org/officeDocument/2006/relationships/image" Target="../media/image223.png"  /><Relationship Id="rId6" Type="http://schemas.openxmlformats.org/officeDocument/2006/relationships/image" Target="../media/image224.png"  /><Relationship Id="rId7" Type="http://schemas.openxmlformats.org/officeDocument/2006/relationships/image" Target="../media/image225.png"  /><Relationship Id="rId8" Type="http://schemas.openxmlformats.org/officeDocument/2006/relationships/image" Target="../media/image226.png"  /><Relationship Id="rId9" Type="http://schemas.openxmlformats.org/officeDocument/2006/relationships/image" Target="../media/image22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1.png"  /><Relationship Id="rId11" Type="http://schemas.openxmlformats.org/officeDocument/2006/relationships/image" Target="../media/image252.png"  /><Relationship Id="rId12" Type="http://schemas.openxmlformats.org/officeDocument/2006/relationships/image" Target="../media/image253.png"  /><Relationship Id="rId2" Type="http://schemas.openxmlformats.org/officeDocument/2006/relationships/image" Target="../media/image243.png"  /><Relationship Id="rId3" Type="http://schemas.openxmlformats.org/officeDocument/2006/relationships/image" Target="../media/image244.png"  /><Relationship Id="rId4" Type="http://schemas.openxmlformats.org/officeDocument/2006/relationships/image" Target="../media/image245.png"  /><Relationship Id="rId5" Type="http://schemas.openxmlformats.org/officeDocument/2006/relationships/image" Target="../media/image246.png"  /><Relationship Id="rId6" Type="http://schemas.openxmlformats.org/officeDocument/2006/relationships/image" Target="../media/image247.png"  /><Relationship Id="rId7" Type="http://schemas.openxmlformats.org/officeDocument/2006/relationships/image" Target="../media/image248.png"  /><Relationship Id="rId8" Type="http://schemas.openxmlformats.org/officeDocument/2006/relationships/image" Target="../media/image249.png"  /><Relationship Id="rId9" Type="http://schemas.openxmlformats.org/officeDocument/2006/relationships/image" Target="../media/image25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2.png"  /><Relationship Id="rId11" Type="http://schemas.openxmlformats.org/officeDocument/2006/relationships/image" Target="../media/image263.png"  /><Relationship Id="rId2" Type="http://schemas.openxmlformats.org/officeDocument/2006/relationships/image" Target="../media/image254.png"  /><Relationship Id="rId3" Type="http://schemas.openxmlformats.org/officeDocument/2006/relationships/image" Target="../media/image255.png"  /><Relationship Id="rId4" Type="http://schemas.openxmlformats.org/officeDocument/2006/relationships/image" Target="../media/image256.png"  /><Relationship Id="rId5" Type="http://schemas.openxmlformats.org/officeDocument/2006/relationships/image" Target="../media/image257.png"  /><Relationship Id="rId6" Type="http://schemas.openxmlformats.org/officeDocument/2006/relationships/image" Target="../media/image258.png"  /><Relationship Id="rId7" Type="http://schemas.openxmlformats.org/officeDocument/2006/relationships/image" Target="../media/image259.png"  /><Relationship Id="rId8" Type="http://schemas.openxmlformats.org/officeDocument/2006/relationships/image" Target="../media/image260.png"  /><Relationship Id="rId9" Type="http://schemas.openxmlformats.org/officeDocument/2006/relationships/image" Target="../media/image26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2.png"  /><Relationship Id="rId2" Type="http://schemas.openxmlformats.org/officeDocument/2006/relationships/image" Target="../media/image264.png"  /><Relationship Id="rId3" Type="http://schemas.openxmlformats.org/officeDocument/2006/relationships/image" Target="../media/image265.png"  /><Relationship Id="rId4" Type="http://schemas.openxmlformats.org/officeDocument/2006/relationships/image" Target="../media/image266.png"  /><Relationship Id="rId5" Type="http://schemas.openxmlformats.org/officeDocument/2006/relationships/image" Target="../media/image267.png"  /><Relationship Id="rId6" Type="http://schemas.openxmlformats.org/officeDocument/2006/relationships/image" Target="../media/image268.png"  /><Relationship Id="rId7" Type="http://schemas.openxmlformats.org/officeDocument/2006/relationships/image" Target="../media/image269.png"  /><Relationship Id="rId8" Type="http://schemas.openxmlformats.org/officeDocument/2006/relationships/image" Target="../media/image270.png"  /><Relationship Id="rId9" Type="http://schemas.openxmlformats.org/officeDocument/2006/relationships/image" Target="../media/image27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1.png"  /><Relationship Id="rId11" Type="http://schemas.openxmlformats.org/officeDocument/2006/relationships/image" Target="../media/image282.png"  /><Relationship Id="rId12" Type="http://schemas.openxmlformats.org/officeDocument/2006/relationships/image" Target="../media/image283.png"  /><Relationship Id="rId13" Type="http://schemas.openxmlformats.org/officeDocument/2006/relationships/image" Target="../media/image284.png"  /><Relationship Id="rId14" Type="http://schemas.openxmlformats.org/officeDocument/2006/relationships/image" Target="../media/image285.png"  /><Relationship Id="rId15" Type="http://schemas.openxmlformats.org/officeDocument/2006/relationships/image" Target="../media/image286.png"  /><Relationship Id="rId16" Type="http://schemas.openxmlformats.org/officeDocument/2006/relationships/image" Target="../media/image287.png"  /><Relationship Id="rId17" Type="http://schemas.openxmlformats.org/officeDocument/2006/relationships/image" Target="../media/image288.png"  /><Relationship Id="rId18" Type="http://schemas.openxmlformats.org/officeDocument/2006/relationships/image" Target="../media/image289.png"  /><Relationship Id="rId19" Type="http://schemas.openxmlformats.org/officeDocument/2006/relationships/image" Target="../media/image290.png"  /><Relationship Id="rId2" Type="http://schemas.openxmlformats.org/officeDocument/2006/relationships/image" Target="../media/image273.png"  /><Relationship Id="rId20" Type="http://schemas.openxmlformats.org/officeDocument/2006/relationships/image" Target="../media/image291.png"  /><Relationship Id="rId21" Type="http://schemas.openxmlformats.org/officeDocument/2006/relationships/image" Target="../media/image292.png"  /><Relationship Id="rId22" Type="http://schemas.openxmlformats.org/officeDocument/2006/relationships/image" Target="../media/image293.png"  /><Relationship Id="rId23" Type="http://schemas.openxmlformats.org/officeDocument/2006/relationships/image" Target="../media/image294.png"  /><Relationship Id="rId24" Type="http://schemas.openxmlformats.org/officeDocument/2006/relationships/image" Target="../media/image295.png"  /><Relationship Id="rId25" Type="http://schemas.openxmlformats.org/officeDocument/2006/relationships/image" Target="../media/image296.png"  /><Relationship Id="rId3" Type="http://schemas.openxmlformats.org/officeDocument/2006/relationships/image" Target="../media/image274.png"  /><Relationship Id="rId4" Type="http://schemas.openxmlformats.org/officeDocument/2006/relationships/image" Target="../media/image275.png"  /><Relationship Id="rId5" Type="http://schemas.openxmlformats.org/officeDocument/2006/relationships/image" Target="../media/image276.png"  /><Relationship Id="rId6" Type="http://schemas.openxmlformats.org/officeDocument/2006/relationships/image" Target="../media/image277.png"  /><Relationship Id="rId7" Type="http://schemas.openxmlformats.org/officeDocument/2006/relationships/image" Target="../media/image278.png"  /><Relationship Id="rId8" Type="http://schemas.openxmlformats.org/officeDocument/2006/relationships/image" Target="../media/image279.png"  /><Relationship Id="rId9" Type="http://schemas.openxmlformats.org/officeDocument/2006/relationships/image" Target="../media/image28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05.png"  /><Relationship Id="rId11" Type="http://schemas.openxmlformats.org/officeDocument/2006/relationships/image" Target="../media/image306.png"  /><Relationship Id="rId12" Type="http://schemas.openxmlformats.org/officeDocument/2006/relationships/image" Target="../media/image307.png"  /><Relationship Id="rId13" Type="http://schemas.openxmlformats.org/officeDocument/2006/relationships/image" Target="../media/image308.png"  /><Relationship Id="rId14" Type="http://schemas.openxmlformats.org/officeDocument/2006/relationships/image" Target="../media/image309.png"  /><Relationship Id="rId15" Type="http://schemas.openxmlformats.org/officeDocument/2006/relationships/image" Target="../media/image310.png"  /><Relationship Id="rId16" Type="http://schemas.openxmlformats.org/officeDocument/2006/relationships/image" Target="../media/image311.png"  /><Relationship Id="rId17" Type="http://schemas.openxmlformats.org/officeDocument/2006/relationships/image" Target="../media/image312.png"  /><Relationship Id="rId18" Type="http://schemas.openxmlformats.org/officeDocument/2006/relationships/image" Target="../media/image313.png"  /><Relationship Id="rId19" Type="http://schemas.openxmlformats.org/officeDocument/2006/relationships/image" Target="../media/image314.png"  /><Relationship Id="rId2" Type="http://schemas.openxmlformats.org/officeDocument/2006/relationships/image" Target="../media/image297.png"  /><Relationship Id="rId3" Type="http://schemas.openxmlformats.org/officeDocument/2006/relationships/image" Target="../media/image298.png"  /><Relationship Id="rId4" Type="http://schemas.openxmlformats.org/officeDocument/2006/relationships/image" Target="../media/image299.png"  /><Relationship Id="rId5" Type="http://schemas.openxmlformats.org/officeDocument/2006/relationships/image" Target="../media/image300.png"  /><Relationship Id="rId6" Type="http://schemas.openxmlformats.org/officeDocument/2006/relationships/image" Target="../media/image301.png"  /><Relationship Id="rId7" Type="http://schemas.openxmlformats.org/officeDocument/2006/relationships/image" Target="../media/image302.png"  /><Relationship Id="rId8" Type="http://schemas.openxmlformats.org/officeDocument/2006/relationships/image" Target="../media/image303.png"  /><Relationship Id="rId9" Type="http://schemas.openxmlformats.org/officeDocument/2006/relationships/image" Target="../media/image30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23.png"  /><Relationship Id="rId11" Type="http://schemas.openxmlformats.org/officeDocument/2006/relationships/image" Target="../media/image324.png"  /><Relationship Id="rId12" Type="http://schemas.openxmlformats.org/officeDocument/2006/relationships/image" Target="../media/image325.png"  /><Relationship Id="rId13" Type="http://schemas.openxmlformats.org/officeDocument/2006/relationships/image" Target="../media/image326.png"  /><Relationship Id="rId14" Type="http://schemas.openxmlformats.org/officeDocument/2006/relationships/image" Target="../media/image327.png"  /><Relationship Id="rId15" Type="http://schemas.openxmlformats.org/officeDocument/2006/relationships/image" Target="../media/image328.png"  /><Relationship Id="rId16" Type="http://schemas.openxmlformats.org/officeDocument/2006/relationships/image" Target="../media/image329.png"  /><Relationship Id="rId2" Type="http://schemas.openxmlformats.org/officeDocument/2006/relationships/image" Target="../media/image315.png"  /><Relationship Id="rId3" Type="http://schemas.openxmlformats.org/officeDocument/2006/relationships/image" Target="../media/image316.png"  /><Relationship Id="rId4" Type="http://schemas.openxmlformats.org/officeDocument/2006/relationships/image" Target="../media/image317.png"  /><Relationship Id="rId5" Type="http://schemas.openxmlformats.org/officeDocument/2006/relationships/image" Target="../media/image318.png"  /><Relationship Id="rId6" Type="http://schemas.openxmlformats.org/officeDocument/2006/relationships/image" Target="../media/image319.png"  /><Relationship Id="rId7" Type="http://schemas.openxmlformats.org/officeDocument/2006/relationships/image" Target="../media/image320.png"  /><Relationship Id="rId8" Type="http://schemas.openxmlformats.org/officeDocument/2006/relationships/image" Target="../media/image321.png"  /><Relationship Id="rId9" Type="http://schemas.openxmlformats.org/officeDocument/2006/relationships/image" Target="../media/image32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0.png"  /><Relationship Id="rId3" Type="http://schemas.openxmlformats.org/officeDocument/2006/relationships/image" Target="../media/image331.png"  /><Relationship Id="rId4" Type="http://schemas.openxmlformats.org/officeDocument/2006/relationships/image" Target="../media/image332.png"  /><Relationship Id="rId5" Type="http://schemas.openxmlformats.org/officeDocument/2006/relationships/image" Target="../media/image333.png"  /><Relationship Id="rId6" Type="http://schemas.openxmlformats.org/officeDocument/2006/relationships/image" Target="../media/image334.png"  /><Relationship Id="rId7" Type="http://schemas.openxmlformats.org/officeDocument/2006/relationships/image" Target="../media/image335.png"  /><Relationship Id="rId8" Type="http://schemas.openxmlformats.org/officeDocument/2006/relationships/image" Target="../media/image336.png"  /><Relationship Id="rId9" Type="http://schemas.openxmlformats.org/officeDocument/2006/relationships/image" Target="../media/image33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46.png"  /><Relationship Id="rId11" Type="http://schemas.openxmlformats.org/officeDocument/2006/relationships/image" Target="../media/image347.png"  /><Relationship Id="rId12" Type="http://schemas.openxmlformats.org/officeDocument/2006/relationships/image" Target="../media/image348.png"  /><Relationship Id="rId13" Type="http://schemas.openxmlformats.org/officeDocument/2006/relationships/image" Target="../media/image349.png"  /><Relationship Id="rId14" Type="http://schemas.openxmlformats.org/officeDocument/2006/relationships/image" Target="../media/image350.png"  /><Relationship Id="rId15" Type="http://schemas.openxmlformats.org/officeDocument/2006/relationships/image" Target="../media/image351.png"  /><Relationship Id="rId16" Type="http://schemas.openxmlformats.org/officeDocument/2006/relationships/image" Target="../media/image352.png"  /><Relationship Id="rId17" Type="http://schemas.openxmlformats.org/officeDocument/2006/relationships/image" Target="../media/image353.png"  /><Relationship Id="rId18" Type="http://schemas.openxmlformats.org/officeDocument/2006/relationships/image" Target="../media/image354.png"  /><Relationship Id="rId19" Type="http://schemas.openxmlformats.org/officeDocument/2006/relationships/image" Target="../media/image355.png"  /><Relationship Id="rId2" Type="http://schemas.openxmlformats.org/officeDocument/2006/relationships/image" Target="../media/image338.png"  /><Relationship Id="rId20" Type="http://schemas.openxmlformats.org/officeDocument/2006/relationships/image" Target="../media/image356.png"  /><Relationship Id="rId21" Type="http://schemas.openxmlformats.org/officeDocument/2006/relationships/image" Target="../media/image357.png"  /><Relationship Id="rId22" Type="http://schemas.openxmlformats.org/officeDocument/2006/relationships/image" Target="../media/image358.png"  /><Relationship Id="rId3" Type="http://schemas.openxmlformats.org/officeDocument/2006/relationships/image" Target="../media/image339.png"  /><Relationship Id="rId4" Type="http://schemas.openxmlformats.org/officeDocument/2006/relationships/image" Target="../media/image340.png"  /><Relationship Id="rId5" Type="http://schemas.openxmlformats.org/officeDocument/2006/relationships/image" Target="../media/image341.png"  /><Relationship Id="rId6" Type="http://schemas.openxmlformats.org/officeDocument/2006/relationships/image" Target="../media/image342.png"  /><Relationship Id="rId7" Type="http://schemas.openxmlformats.org/officeDocument/2006/relationships/image" Target="../media/image343.png"  /><Relationship Id="rId8" Type="http://schemas.openxmlformats.org/officeDocument/2006/relationships/image" Target="../media/image344.png"  /><Relationship Id="rId9" Type="http://schemas.openxmlformats.org/officeDocument/2006/relationships/image" Target="../media/image34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Relationship Id="rId8" Type="http://schemas.openxmlformats.org/officeDocument/2006/relationships/image" Target="../media/image30.png"  /><Relationship Id="rId9" Type="http://schemas.openxmlformats.org/officeDocument/2006/relationships/image" Target="../media/image3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9.png"  /><Relationship Id="rId3" Type="http://schemas.openxmlformats.org/officeDocument/2006/relationships/image" Target="../media/image360.png"  /><Relationship Id="rId4" Type="http://schemas.openxmlformats.org/officeDocument/2006/relationships/image" Target="../media/image361.png"  /><Relationship Id="rId5" Type="http://schemas.openxmlformats.org/officeDocument/2006/relationships/image" Target="../media/image362.png"  /><Relationship Id="rId6" Type="http://schemas.openxmlformats.org/officeDocument/2006/relationships/image" Target="../media/image363.png"  /><Relationship Id="rId7" Type="http://schemas.openxmlformats.org/officeDocument/2006/relationships/image" Target="../media/image36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3.png"  /><Relationship Id="rId11" Type="http://schemas.openxmlformats.org/officeDocument/2006/relationships/image" Target="../media/image374.png"  /><Relationship Id="rId12" Type="http://schemas.openxmlformats.org/officeDocument/2006/relationships/image" Target="../media/image375.png"  /><Relationship Id="rId13" Type="http://schemas.openxmlformats.org/officeDocument/2006/relationships/image" Target="../media/image376.png"  /><Relationship Id="rId14" Type="http://schemas.openxmlformats.org/officeDocument/2006/relationships/image" Target="../media/image377.png"  /><Relationship Id="rId15" Type="http://schemas.openxmlformats.org/officeDocument/2006/relationships/image" Target="../media/image378.png"  /><Relationship Id="rId16" Type="http://schemas.openxmlformats.org/officeDocument/2006/relationships/image" Target="../media/image379.png"  /><Relationship Id="rId17" Type="http://schemas.openxmlformats.org/officeDocument/2006/relationships/image" Target="../media/image380.png"  /><Relationship Id="rId18" Type="http://schemas.openxmlformats.org/officeDocument/2006/relationships/image" Target="../media/image381.png"  /><Relationship Id="rId19" Type="http://schemas.openxmlformats.org/officeDocument/2006/relationships/image" Target="../media/image382.png"  /><Relationship Id="rId2" Type="http://schemas.openxmlformats.org/officeDocument/2006/relationships/image" Target="../media/image365.png"  /><Relationship Id="rId20" Type="http://schemas.openxmlformats.org/officeDocument/2006/relationships/image" Target="../media/image383.png"  /><Relationship Id="rId21" Type="http://schemas.openxmlformats.org/officeDocument/2006/relationships/image" Target="../media/image384.png"  /><Relationship Id="rId22" Type="http://schemas.openxmlformats.org/officeDocument/2006/relationships/image" Target="../media/image385.png"  /><Relationship Id="rId23" Type="http://schemas.openxmlformats.org/officeDocument/2006/relationships/image" Target="../media/image386.png"  /><Relationship Id="rId3" Type="http://schemas.openxmlformats.org/officeDocument/2006/relationships/image" Target="../media/image366.png"  /><Relationship Id="rId4" Type="http://schemas.openxmlformats.org/officeDocument/2006/relationships/image" Target="../media/image367.png"  /><Relationship Id="rId5" Type="http://schemas.openxmlformats.org/officeDocument/2006/relationships/image" Target="../media/image368.png"  /><Relationship Id="rId6" Type="http://schemas.openxmlformats.org/officeDocument/2006/relationships/image" Target="../media/image369.png"  /><Relationship Id="rId7" Type="http://schemas.openxmlformats.org/officeDocument/2006/relationships/image" Target="../media/image370.png"  /><Relationship Id="rId8" Type="http://schemas.openxmlformats.org/officeDocument/2006/relationships/image" Target="../media/image371.png"  /><Relationship Id="rId9" Type="http://schemas.openxmlformats.org/officeDocument/2006/relationships/image" Target="../media/image372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5.png"  /><Relationship Id="rId11" Type="http://schemas.openxmlformats.org/officeDocument/2006/relationships/image" Target="../media/image396.png"  /><Relationship Id="rId12" Type="http://schemas.openxmlformats.org/officeDocument/2006/relationships/image" Target="../media/image397.png"  /><Relationship Id="rId13" Type="http://schemas.openxmlformats.org/officeDocument/2006/relationships/image" Target="../media/image398.png"  /><Relationship Id="rId14" Type="http://schemas.openxmlformats.org/officeDocument/2006/relationships/image" Target="../media/image399.png"  /><Relationship Id="rId15" Type="http://schemas.openxmlformats.org/officeDocument/2006/relationships/image" Target="../media/image400.png"  /><Relationship Id="rId16" Type="http://schemas.openxmlformats.org/officeDocument/2006/relationships/image" Target="../media/image401.png"  /><Relationship Id="rId17" Type="http://schemas.openxmlformats.org/officeDocument/2006/relationships/image" Target="../media/image402.png"  /><Relationship Id="rId18" Type="http://schemas.openxmlformats.org/officeDocument/2006/relationships/image" Target="../media/image403.png"  /><Relationship Id="rId19" Type="http://schemas.openxmlformats.org/officeDocument/2006/relationships/image" Target="../media/image404.png"  /><Relationship Id="rId2" Type="http://schemas.openxmlformats.org/officeDocument/2006/relationships/image" Target="../media/image387.png"  /><Relationship Id="rId20" Type="http://schemas.openxmlformats.org/officeDocument/2006/relationships/image" Target="../media/image405.png"  /><Relationship Id="rId3" Type="http://schemas.openxmlformats.org/officeDocument/2006/relationships/image" Target="../media/image388.png"  /><Relationship Id="rId4" Type="http://schemas.openxmlformats.org/officeDocument/2006/relationships/image" Target="../media/image389.png"  /><Relationship Id="rId5" Type="http://schemas.openxmlformats.org/officeDocument/2006/relationships/image" Target="../media/image390.png"  /><Relationship Id="rId6" Type="http://schemas.openxmlformats.org/officeDocument/2006/relationships/image" Target="../media/image391.png"  /><Relationship Id="rId7" Type="http://schemas.openxmlformats.org/officeDocument/2006/relationships/image" Target="../media/image392.png"  /><Relationship Id="rId8" Type="http://schemas.openxmlformats.org/officeDocument/2006/relationships/image" Target="../media/image393.png"  /><Relationship Id="rId9" Type="http://schemas.openxmlformats.org/officeDocument/2006/relationships/image" Target="../media/image39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14.png"  /><Relationship Id="rId11" Type="http://schemas.openxmlformats.org/officeDocument/2006/relationships/image" Target="../media/image415.png"  /><Relationship Id="rId12" Type="http://schemas.openxmlformats.org/officeDocument/2006/relationships/image" Target="../media/image416.png"  /><Relationship Id="rId13" Type="http://schemas.openxmlformats.org/officeDocument/2006/relationships/image" Target="../media/image417.png"  /><Relationship Id="rId14" Type="http://schemas.openxmlformats.org/officeDocument/2006/relationships/image" Target="../media/image418.png"  /><Relationship Id="rId15" Type="http://schemas.openxmlformats.org/officeDocument/2006/relationships/image" Target="../media/image419.png"  /><Relationship Id="rId16" Type="http://schemas.openxmlformats.org/officeDocument/2006/relationships/image" Target="../media/image420.png"  /><Relationship Id="rId17" Type="http://schemas.openxmlformats.org/officeDocument/2006/relationships/image" Target="../media/image421.png"  /><Relationship Id="rId18" Type="http://schemas.openxmlformats.org/officeDocument/2006/relationships/image" Target="../media/image422.png"  /><Relationship Id="rId19" Type="http://schemas.openxmlformats.org/officeDocument/2006/relationships/image" Target="../media/image423.png"  /><Relationship Id="rId2" Type="http://schemas.openxmlformats.org/officeDocument/2006/relationships/image" Target="../media/image406.png"  /><Relationship Id="rId20" Type="http://schemas.openxmlformats.org/officeDocument/2006/relationships/image" Target="../media/image424.png"  /><Relationship Id="rId21" Type="http://schemas.openxmlformats.org/officeDocument/2006/relationships/image" Target="../media/image425.png"  /><Relationship Id="rId22" Type="http://schemas.openxmlformats.org/officeDocument/2006/relationships/image" Target="../media/image426.png"  /><Relationship Id="rId23" Type="http://schemas.openxmlformats.org/officeDocument/2006/relationships/image" Target="../media/image427.png"  /><Relationship Id="rId24" Type="http://schemas.openxmlformats.org/officeDocument/2006/relationships/image" Target="../media/image428.png"  /><Relationship Id="rId25" Type="http://schemas.openxmlformats.org/officeDocument/2006/relationships/image" Target="../media/image429.png"  /><Relationship Id="rId26" Type="http://schemas.openxmlformats.org/officeDocument/2006/relationships/image" Target="../media/image430.png"  /><Relationship Id="rId27" Type="http://schemas.openxmlformats.org/officeDocument/2006/relationships/image" Target="../media/image431.png"  /><Relationship Id="rId28" Type="http://schemas.openxmlformats.org/officeDocument/2006/relationships/image" Target="../media/image432.png"  /><Relationship Id="rId3" Type="http://schemas.openxmlformats.org/officeDocument/2006/relationships/image" Target="../media/image407.png"  /><Relationship Id="rId4" Type="http://schemas.openxmlformats.org/officeDocument/2006/relationships/image" Target="../media/image408.png"  /><Relationship Id="rId5" Type="http://schemas.openxmlformats.org/officeDocument/2006/relationships/image" Target="../media/image409.png"  /><Relationship Id="rId6" Type="http://schemas.openxmlformats.org/officeDocument/2006/relationships/image" Target="../media/image410.png"  /><Relationship Id="rId7" Type="http://schemas.openxmlformats.org/officeDocument/2006/relationships/image" Target="../media/image411.png"  /><Relationship Id="rId8" Type="http://schemas.openxmlformats.org/officeDocument/2006/relationships/image" Target="../media/image412.png"  /><Relationship Id="rId9" Type="http://schemas.openxmlformats.org/officeDocument/2006/relationships/image" Target="../media/image41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1.png"  /><Relationship Id="rId11" Type="http://schemas.openxmlformats.org/officeDocument/2006/relationships/image" Target="../media/image442.png"  /><Relationship Id="rId12" Type="http://schemas.openxmlformats.org/officeDocument/2006/relationships/image" Target="../media/image443.png"  /><Relationship Id="rId13" Type="http://schemas.openxmlformats.org/officeDocument/2006/relationships/image" Target="../media/image444.png"  /><Relationship Id="rId14" Type="http://schemas.openxmlformats.org/officeDocument/2006/relationships/image" Target="../media/image445.png"  /><Relationship Id="rId15" Type="http://schemas.openxmlformats.org/officeDocument/2006/relationships/image" Target="../media/image446.png"  /><Relationship Id="rId16" Type="http://schemas.openxmlformats.org/officeDocument/2006/relationships/image" Target="../media/image447.png"  /><Relationship Id="rId17" Type="http://schemas.openxmlformats.org/officeDocument/2006/relationships/image" Target="../media/image448.png"  /><Relationship Id="rId18" Type="http://schemas.openxmlformats.org/officeDocument/2006/relationships/image" Target="../media/image449.png"  /><Relationship Id="rId19" Type="http://schemas.openxmlformats.org/officeDocument/2006/relationships/image" Target="../media/image450.png"  /><Relationship Id="rId2" Type="http://schemas.openxmlformats.org/officeDocument/2006/relationships/image" Target="../media/image433.png"  /><Relationship Id="rId20" Type="http://schemas.openxmlformats.org/officeDocument/2006/relationships/image" Target="../media/image451.png"  /><Relationship Id="rId21" Type="http://schemas.openxmlformats.org/officeDocument/2006/relationships/image" Target="../media/image452.png"  /><Relationship Id="rId22" Type="http://schemas.openxmlformats.org/officeDocument/2006/relationships/image" Target="../media/image453.png"  /><Relationship Id="rId23" Type="http://schemas.openxmlformats.org/officeDocument/2006/relationships/image" Target="../media/image454.png"  /><Relationship Id="rId3" Type="http://schemas.openxmlformats.org/officeDocument/2006/relationships/image" Target="../media/image434.png"  /><Relationship Id="rId4" Type="http://schemas.openxmlformats.org/officeDocument/2006/relationships/image" Target="../media/image435.png"  /><Relationship Id="rId5" Type="http://schemas.openxmlformats.org/officeDocument/2006/relationships/image" Target="../media/image436.png"  /><Relationship Id="rId6" Type="http://schemas.openxmlformats.org/officeDocument/2006/relationships/image" Target="../media/image437.png"  /><Relationship Id="rId7" Type="http://schemas.openxmlformats.org/officeDocument/2006/relationships/image" Target="../media/image438.png"  /><Relationship Id="rId8" Type="http://schemas.openxmlformats.org/officeDocument/2006/relationships/image" Target="../media/image439.png"  /><Relationship Id="rId9" Type="http://schemas.openxmlformats.org/officeDocument/2006/relationships/image" Target="../media/image440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63.png"  /><Relationship Id="rId11" Type="http://schemas.openxmlformats.org/officeDocument/2006/relationships/image" Target="../media/image464.png"  /><Relationship Id="rId12" Type="http://schemas.openxmlformats.org/officeDocument/2006/relationships/image" Target="../media/image465.png"  /><Relationship Id="rId13" Type="http://schemas.openxmlformats.org/officeDocument/2006/relationships/image" Target="../media/image466.png"  /><Relationship Id="rId14" Type="http://schemas.openxmlformats.org/officeDocument/2006/relationships/image" Target="../media/image467.png"  /><Relationship Id="rId15" Type="http://schemas.openxmlformats.org/officeDocument/2006/relationships/image" Target="../media/image468.png"  /><Relationship Id="rId16" Type="http://schemas.openxmlformats.org/officeDocument/2006/relationships/image" Target="../media/image469.png"  /><Relationship Id="rId17" Type="http://schemas.openxmlformats.org/officeDocument/2006/relationships/image" Target="../media/image470.png"  /><Relationship Id="rId18" Type="http://schemas.openxmlformats.org/officeDocument/2006/relationships/image" Target="../media/image471.png"  /><Relationship Id="rId19" Type="http://schemas.openxmlformats.org/officeDocument/2006/relationships/image" Target="../media/image472.png"  /><Relationship Id="rId2" Type="http://schemas.openxmlformats.org/officeDocument/2006/relationships/image" Target="../media/image455.png"  /><Relationship Id="rId20" Type="http://schemas.openxmlformats.org/officeDocument/2006/relationships/image" Target="../media/image473.png"  /><Relationship Id="rId21" Type="http://schemas.openxmlformats.org/officeDocument/2006/relationships/image" Target="../media/image474.png"  /><Relationship Id="rId3" Type="http://schemas.openxmlformats.org/officeDocument/2006/relationships/image" Target="../media/image456.png"  /><Relationship Id="rId4" Type="http://schemas.openxmlformats.org/officeDocument/2006/relationships/image" Target="../media/image457.png"  /><Relationship Id="rId5" Type="http://schemas.openxmlformats.org/officeDocument/2006/relationships/image" Target="../media/image458.png"  /><Relationship Id="rId6" Type="http://schemas.openxmlformats.org/officeDocument/2006/relationships/image" Target="../media/image459.png"  /><Relationship Id="rId7" Type="http://schemas.openxmlformats.org/officeDocument/2006/relationships/image" Target="../media/image460.png"  /><Relationship Id="rId8" Type="http://schemas.openxmlformats.org/officeDocument/2006/relationships/image" Target="../media/image461.png"  /><Relationship Id="rId9" Type="http://schemas.openxmlformats.org/officeDocument/2006/relationships/image" Target="../media/image46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83.png"  /><Relationship Id="rId11" Type="http://schemas.openxmlformats.org/officeDocument/2006/relationships/image" Target="../media/image484.png"  /><Relationship Id="rId12" Type="http://schemas.openxmlformats.org/officeDocument/2006/relationships/image" Target="../media/image485.png"  /><Relationship Id="rId13" Type="http://schemas.openxmlformats.org/officeDocument/2006/relationships/image" Target="../media/image486.png"  /><Relationship Id="rId14" Type="http://schemas.openxmlformats.org/officeDocument/2006/relationships/image" Target="../media/image487.png"  /><Relationship Id="rId15" Type="http://schemas.openxmlformats.org/officeDocument/2006/relationships/image" Target="../media/image488.png"  /><Relationship Id="rId16" Type="http://schemas.openxmlformats.org/officeDocument/2006/relationships/image" Target="../media/image489.png"  /><Relationship Id="rId17" Type="http://schemas.openxmlformats.org/officeDocument/2006/relationships/image" Target="../media/image490.png"  /><Relationship Id="rId18" Type="http://schemas.openxmlformats.org/officeDocument/2006/relationships/image" Target="../media/image491.png"  /><Relationship Id="rId19" Type="http://schemas.openxmlformats.org/officeDocument/2006/relationships/image" Target="../media/image492.png"  /><Relationship Id="rId2" Type="http://schemas.openxmlformats.org/officeDocument/2006/relationships/image" Target="../media/image475.png"  /><Relationship Id="rId20" Type="http://schemas.openxmlformats.org/officeDocument/2006/relationships/image" Target="../media/image493.png"  /><Relationship Id="rId21" Type="http://schemas.openxmlformats.org/officeDocument/2006/relationships/image" Target="../media/image494.png"  /><Relationship Id="rId22" Type="http://schemas.openxmlformats.org/officeDocument/2006/relationships/image" Target="../media/image495.png"  /><Relationship Id="rId23" Type="http://schemas.openxmlformats.org/officeDocument/2006/relationships/image" Target="../media/image496.png"  /><Relationship Id="rId24" Type="http://schemas.openxmlformats.org/officeDocument/2006/relationships/image" Target="../media/image497.png"  /><Relationship Id="rId25" Type="http://schemas.openxmlformats.org/officeDocument/2006/relationships/image" Target="../media/image498.png"  /><Relationship Id="rId26" Type="http://schemas.openxmlformats.org/officeDocument/2006/relationships/image" Target="../media/image499.png"  /><Relationship Id="rId27" Type="http://schemas.openxmlformats.org/officeDocument/2006/relationships/image" Target="../media/image500.png"  /><Relationship Id="rId28" Type="http://schemas.openxmlformats.org/officeDocument/2006/relationships/image" Target="../media/image501.png"  /><Relationship Id="rId29" Type="http://schemas.openxmlformats.org/officeDocument/2006/relationships/image" Target="../media/image502.png"  /><Relationship Id="rId3" Type="http://schemas.openxmlformats.org/officeDocument/2006/relationships/image" Target="../media/image476.png"  /><Relationship Id="rId30" Type="http://schemas.openxmlformats.org/officeDocument/2006/relationships/image" Target="../media/image503.png"  /><Relationship Id="rId31" Type="http://schemas.openxmlformats.org/officeDocument/2006/relationships/image" Target="../media/image504.png"  /><Relationship Id="rId32" Type="http://schemas.openxmlformats.org/officeDocument/2006/relationships/image" Target="../media/image505.png"  /><Relationship Id="rId33" Type="http://schemas.openxmlformats.org/officeDocument/2006/relationships/image" Target="../media/image506.png"  /><Relationship Id="rId34" Type="http://schemas.openxmlformats.org/officeDocument/2006/relationships/image" Target="../media/image507.png"  /><Relationship Id="rId35" Type="http://schemas.openxmlformats.org/officeDocument/2006/relationships/image" Target="../media/image508.png"  /><Relationship Id="rId36" Type="http://schemas.openxmlformats.org/officeDocument/2006/relationships/image" Target="../media/image509.png"  /><Relationship Id="rId4" Type="http://schemas.openxmlformats.org/officeDocument/2006/relationships/image" Target="../media/image477.png"  /><Relationship Id="rId5" Type="http://schemas.openxmlformats.org/officeDocument/2006/relationships/image" Target="../media/image478.png"  /><Relationship Id="rId6" Type="http://schemas.openxmlformats.org/officeDocument/2006/relationships/image" Target="../media/image479.png"  /><Relationship Id="rId7" Type="http://schemas.openxmlformats.org/officeDocument/2006/relationships/image" Target="../media/image480.png"  /><Relationship Id="rId8" Type="http://schemas.openxmlformats.org/officeDocument/2006/relationships/image" Target="../media/image481.png"  /><Relationship Id="rId9" Type="http://schemas.openxmlformats.org/officeDocument/2006/relationships/image" Target="../media/image48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18.png"  /><Relationship Id="rId11" Type="http://schemas.openxmlformats.org/officeDocument/2006/relationships/image" Target="../media/image519.png"  /><Relationship Id="rId12" Type="http://schemas.openxmlformats.org/officeDocument/2006/relationships/image" Target="../media/image520.png"  /><Relationship Id="rId13" Type="http://schemas.openxmlformats.org/officeDocument/2006/relationships/image" Target="../media/image521.png"  /><Relationship Id="rId14" Type="http://schemas.openxmlformats.org/officeDocument/2006/relationships/image" Target="../media/image522.png"  /><Relationship Id="rId15" Type="http://schemas.openxmlformats.org/officeDocument/2006/relationships/image" Target="../media/image523.png"  /><Relationship Id="rId16" Type="http://schemas.openxmlformats.org/officeDocument/2006/relationships/image" Target="../media/image524.png"  /><Relationship Id="rId17" Type="http://schemas.openxmlformats.org/officeDocument/2006/relationships/image" Target="../media/image525.png"  /><Relationship Id="rId18" Type="http://schemas.openxmlformats.org/officeDocument/2006/relationships/image" Target="../media/image526.png"  /><Relationship Id="rId19" Type="http://schemas.openxmlformats.org/officeDocument/2006/relationships/image" Target="../media/image527.png"  /><Relationship Id="rId2" Type="http://schemas.openxmlformats.org/officeDocument/2006/relationships/image" Target="../media/image510.png"  /><Relationship Id="rId20" Type="http://schemas.openxmlformats.org/officeDocument/2006/relationships/image" Target="../media/image528.png"  /><Relationship Id="rId21" Type="http://schemas.openxmlformats.org/officeDocument/2006/relationships/image" Target="../media/image529.png"  /><Relationship Id="rId22" Type="http://schemas.openxmlformats.org/officeDocument/2006/relationships/image" Target="../media/image530.png"  /><Relationship Id="rId23" Type="http://schemas.openxmlformats.org/officeDocument/2006/relationships/image" Target="../media/image531.png"  /><Relationship Id="rId3" Type="http://schemas.openxmlformats.org/officeDocument/2006/relationships/image" Target="../media/image511.png"  /><Relationship Id="rId4" Type="http://schemas.openxmlformats.org/officeDocument/2006/relationships/image" Target="../media/image512.png"  /><Relationship Id="rId5" Type="http://schemas.openxmlformats.org/officeDocument/2006/relationships/image" Target="../media/image513.png"  /><Relationship Id="rId6" Type="http://schemas.openxmlformats.org/officeDocument/2006/relationships/image" Target="../media/image514.png"  /><Relationship Id="rId7" Type="http://schemas.openxmlformats.org/officeDocument/2006/relationships/image" Target="../media/image515.png"  /><Relationship Id="rId8" Type="http://schemas.openxmlformats.org/officeDocument/2006/relationships/image" Target="../media/image516.png"  /><Relationship Id="rId9" Type="http://schemas.openxmlformats.org/officeDocument/2006/relationships/image" Target="../media/image51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40.png"  /><Relationship Id="rId11" Type="http://schemas.openxmlformats.org/officeDocument/2006/relationships/image" Target="../media/image541.png"  /><Relationship Id="rId12" Type="http://schemas.openxmlformats.org/officeDocument/2006/relationships/image" Target="../media/image542.png"  /><Relationship Id="rId13" Type="http://schemas.openxmlformats.org/officeDocument/2006/relationships/image" Target="../media/image543.png"  /><Relationship Id="rId14" Type="http://schemas.openxmlformats.org/officeDocument/2006/relationships/image" Target="../media/image544.png"  /><Relationship Id="rId15" Type="http://schemas.openxmlformats.org/officeDocument/2006/relationships/image" Target="../media/image545.png"  /><Relationship Id="rId16" Type="http://schemas.openxmlformats.org/officeDocument/2006/relationships/image" Target="../media/image546.png"  /><Relationship Id="rId17" Type="http://schemas.openxmlformats.org/officeDocument/2006/relationships/image" Target="../media/image547.png"  /><Relationship Id="rId18" Type="http://schemas.openxmlformats.org/officeDocument/2006/relationships/image" Target="../media/image548.png"  /><Relationship Id="rId19" Type="http://schemas.openxmlformats.org/officeDocument/2006/relationships/image" Target="../media/image549.png"  /><Relationship Id="rId2" Type="http://schemas.openxmlformats.org/officeDocument/2006/relationships/image" Target="../media/image532.png"  /><Relationship Id="rId20" Type="http://schemas.openxmlformats.org/officeDocument/2006/relationships/image" Target="../media/image550.png"  /><Relationship Id="rId21" Type="http://schemas.openxmlformats.org/officeDocument/2006/relationships/image" Target="../media/image551.png"  /><Relationship Id="rId22" Type="http://schemas.openxmlformats.org/officeDocument/2006/relationships/image" Target="../media/image552.png"  /><Relationship Id="rId23" Type="http://schemas.openxmlformats.org/officeDocument/2006/relationships/image" Target="../media/image553.png"  /><Relationship Id="rId24" Type="http://schemas.openxmlformats.org/officeDocument/2006/relationships/image" Target="../media/image554.png"  /><Relationship Id="rId25" Type="http://schemas.openxmlformats.org/officeDocument/2006/relationships/image" Target="../media/image555.png"  /><Relationship Id="rId26" Type="http://schemas.openxmlformats.org/officeDocument/2006/relationships/image" Target="../media/image556.png"  /><Relationship Id="rId3" Type="http://schemas.openxmlformats.org/officeDocument/2006/relationships/image" Target="../media/image533.png"  /><Relationship Id="rId4" Type="http://schemas.openxmlformats.org/officeDocument/2006/relationships/image" Target="../media/image534.png"  /><Relationship Id="rId5" Type="http://schemas.openxmlformats.org/officeDocument/2006/relationships/image" Target="../media/image535.png"  /><Relationship Id="rId6" Type="http://schemas.openxmlformats.org/officeDocument/2006/relationships/image" Target="../media/image536.png"  /><Relationship Id="rId7" Type="http://schemas.openxmlformats.org/officeDocument/2006/relationships/image" Target="../media/image537.png"  /><Relationship Id="rId8" Type="http://schemas.openxmlformats.org/officeDocument/2006/relationships/image" Target="../media/image538.png"  /><Relationship Id="rId9" Type="http://schemas.openxmlformats.org/officeDocument/2006/relationships/image" Target="../media/image53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65.png"  /><Relationship Id="rId11" Type="http://schemas.openxmlformats.org/officeDocument/2006/relationships/image" Target="../media/image566.png"  /><Relationship Id="rId12" Type="http://schemas.openxmlformats.org/officeDocument/2006/relationships/image" Target="../media/image567.png"  /><Relationship Id="rId13" Type="http://schemas.openxmlformats.org/officeDocument/2006/relationships/image" Target="../media/image568.png"  /><Relationship Id="rId14" Type="http://schemas.openxmlformats.org/officeDocument/2006/relationships/image" Target="../media/image569.png"  /><Relationship Id="rId15" Type="http://schemas.openxmlformats.org/officeDocument/2006/relationships/image" Target="../media/image570.png"  /><Relationship Id="rId16" Type="http://schemas.openxmlformats.org/officeDocument/2006/relationships/image" Target="../media/image571.png"  /><Relationship Id="rId17" Type="http://schemas.openxmlformats.org/officeDocument/2006/relationships/image" Target="../media/image572.png"  /><Relationship Id="rId18" Type="http://schemas.openxmlformats.org/officeDocument/2006/relationships/image" Target="../media/image573.png"  /><Relationship Id="rId19" Type="http://schemas.openxmlformats.org/officeDocument/2006/relationships/image" Target="../media/image574.png"  /><Relationship Id="rId2" Type="http://schemas.openxmlformats.org/officeDocument/2006/relationships/image" Target="../media/image557.png"  /><Relationship Id="rId20" Type="http://schemas.openxmlformats.org/officeDocument/2006/relationships/image" Target="../media/image575.png"  /><Relationship Id="rId21" Type="http://schemas.openxmlformats.org/officeDocument/2006/relationships/image" Target="../media/image576.png"  /><Relationship Id="rId22" Type="http://schemas.openxmlformats.org/officeDocument/2006/relationships/image" Target="../media/image577.png"  /><Relationship Id="rId3" Type="http://schemas.openxmlformats.org/officeDocument/2006/relationships/image" Target="../media/image558.png"  /><Relationship Id="rId4" Type="http://schemas.openxmlformats.org/officeDocument/2006/relationships/image" Target="../media/image559.png"  /><Relationship Id="rId5" Type="http://schemas.openxmlformats.org/officeDocument/2006/relationships/image" Target="../media/image560.png"  /><Relationship Id="rId6" Type="http://schemas.openxmlformats.org/officeDocument/2006/relationships/image" Target="../media/image561.png"  /><Relationship Id="rId7" Type="http://schemas.openxmlformats.org/officeDocument/2006/relationships/image" Target="../media/image562.png"  /><Relationship Id="rId8" Type="http://schemas.openxmlformats.org/officeDocument/2006/relationships/image" Target="../media/image563.png"  /><Relationship Id="rId9" Type="http://schemas.openxmlformats.org/officeDocument/2006/relationships/image" Target="../media/image56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86.png"  /><Relationship Id="rId11" Type="http://schemas.openxmlformats.org/officeDocument/2006/relationships/image" Target="../media/image587.png"  /><Relationship Id="rId12" Type="http://schemas.openxmlformats.org/officeDocument/2006/relationships/image" Target="../media/image588.png"  /><Relationship Id="rId13" Type="http://schemas.openxmlformats.org/officeDocument/2006/relationships/image" Target="../media/image589.png"  /><Relationship Id="rId14" Type="http://schemas.openxmlformats.org/officeDocument/2006/relationships/image" Target="../media/image590.png"  /><Relationship Id="rId15" Type="http://schemas.openxmlformats.org/officeDocument/2006/relationships/image" Target="../media/image591.png"  /><Relationship Id="rId16" Type="http://schemas.openxmlformats.org/officeDocument/2006/relationships/image" Target="../media/image592.png"  /><Relationship Id="rId17" Type="http://schemas.openxmlformats.org/officeDocument/2006/relationships/image" Target="../media/image593.png"  /><Relationship Id="rId18" Type="http://schemas.openxmlformats.org/officeDocument/2006/relationships/image" Target="../media/image594.png"  /><Relationship Id="rId2" Type="http://schemas.openxmlformats.org/officeDocument/2006/relationships/image" Target="../media/image578.png"  /><Relationship Id="rId3" Type="http://schemas.openxmlformats.org/officeDocument/2006/relationships/image" Target="../media/image579.png"  /><Relationship Id="rId4" Type="http://schemas.openxmlformats.org/officeDocument/2006/relationships/image" Target="../media/image580.png"  /><Relationship Id="rId5" Type="http://schemas.openxmlformats.org/officeDocument/2006/relationships/image" Target="../media/image581.png"  /><Relationship Id="rId6" Type="http://schemas.openxmlformats.org/officeDocument/2006/relationships/image" Target="../media/image582.png"  /><Relationship Id="rId7" Type="http://schemas.openxmlformats.org/officeDocument/2006/relationships/image" Target="../media/image583.png"  /><Relationship Id="rId8" Type="http://schemas.openxmlformats.org/officeDocument/2006/relationships/image" Target="../media/image584.png"  /><Relationship Id="rId9" Type="http://schemas.openxmlformats.org/officeDocument/2006/relationships/image" Target="../media/image58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03.png"  /><Relationship Id="rId11" Type="http://schemas.openxmlformats.org/officeDocument/2006/relationships/image" Target="../media/image604.png"  /><Relationship Id="rId12" Type="http://schemas.openxmlformats.org/officeDocument/2006/relationships/image" Target="../media/image605.png"  /><Relationship Id="rId13" Type="http://schemas.openxmlformats.org/officeDocument/2006/relationships/image" Target="../media/image606.png"  /><Relationship Id="rId14" Type="http://schemas.openxmlformats.org/officeDocument/2006/relationships/image" Target="../media/image607.png"  /><Relationship Id="rId15" Type="http://schemas.openxmlformats.org/officeDocument/2006/relationships/image" Target="../media/image608.png"  /><Relationship Id="rId16" Type="http://schemas.openxmlformats.org/officeDocument/2006/relationships/image" Target="../media/image609.png"  /><Relationship Id="rId17" Type="http://schemas.openxmlformats.org/officeDocument/2006/relationships/image" Target="../media/image610.png"  /><Relationship Id="rId2" Type="http://schemas.openxmlformats.org/officeDocument/2006/relationships/image" Target="../media/image595.png"  /><Relationship Id="rId3" Type="http://schemas.openxmlformats.org/officeDocument/2006/relationships/image" Target="../media/image596.png"  /><Relationship Id="rId4" Type="http://schemas.openxmlformats.org/officeDocument/2006/relationships/image" Target="../media/image597.png"  /><Relationship Id="rId5" Type="http://schemas.openxmlformats.org/officeDocument/2006/relationships/image" Target="../media/image598.png"  /><Relationship Id="rId6" Type="http://schemas.openxmlformats.org/officeDocument/2006/relationships/image" Target="../media/image599.png"  /><Relationship Id="rId7" Type="http://schemas.openxmlformats.org/officeDocument/2006/relationships/image" Target="../media/image600.png"  /><Relationship Id="rId8" Type="http://schemas.openxmlformats.org/officeDocument/2006/relationships/image" Target="../media/image601.png"  /><Relationship Id="rId9" Type="http://schemas.openxmlformats.org/officeDocument/2006/relationships/image" Target="../media/image602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19.png"  /><Relationship Id="rId11" Type="http://schemas.openxmlformats.org/officeDocument/2006/relationships/image" Target="../media/image620.png"  /><Relationship Id="rId12" Type="http://schemas.openxmlformats.org/officeDocument/2006/relationships/image" Target="../media/image621.png"  /><Relationship Id="rId13" Type="http://schemas.openxmlformats.org/officeDocument/2006/relationships/image" Target="../media/image622.png"  /><Relationship Id="rId14" Type="http://schemas.openxmlformats.org/officeDocument/2006/relationships/image" Target="../media/image623.png"  /><Relationship Id="rId15" Type="http://schemas.openxmlformats.org/officeDocument/2006/relationships/image" Target="../media/image624.png"  /><Relationship Id="rId16" Type="http://schemas.openxmlformats.org/officeDocument/2006/relationships/image" Target="../media/image625.png"  /><Relationship Id="rId17" Type="http://schemas.openxmlformats.org/officeDocument/2006/relationships/image" Target="../media/image626.png"  /><Relationship Id="rId18" Type="http://schemas.openxmlformats.org/officeDocument/2006/relationships/image" Target="../media/image627.png"  /><Relationship Id="rId19" Type="http://schemas.openxmlformats.org/officeDocument/2006/relationships/image" Target="../media/image628.png"  /><Relationship Id="rId2" Type="http://schemas.openxmlformats.org/officeDocument/2006/relationships/image" Target="../media/image611.png"  /><Relationship Id="rId20" Type="http://schemas.openxmlformats.org/officeDocument/2006/relationships/image" Target="../media/image629.png"  /><Relationship Id="rId21" Type="http://schemas.openxmlformats.org/officeDocument/2006/relationships/image" Target="../media/image630.png"  /><Relationship Id="rId22" Type="http://schemas.openxmlformats.org/officeDocument/2006/relationships/image" Target="../media/image631.png"  /><Relationship Id="rId23" Type="http://schemas.openxmlformats.org/officeDocument/2006/relationships/image" Target="../media/image632.png"  /><Relationship Id="rId24" Type="http://schemas.openxmlformats.org/officeDocument/2006/relationships/image" Target="../media/image633.png"  /><Relationship Id="rId25" Type="http://schemas.openxmlformats.org/officeDocument/2006/relationships/image" Target="../media/image634.png"  /><Relationship Id="rId3" Type="http://schemas.openxmlformats.org/officeDocument/2006/relationships/image" Target="../media/image612.png"  /><Relationship Id="rId4" Type="http://schemas.openxmlformats.org/officeDocument/2006/relationships/image" Target="../media/image613.png"  /><Relationship Id="rId5" Type="http://schemas.openxmlformats.org/officeDocument/2006/relationships/image" Target="../media/image614.png"  /><Relationship Id="rId6" Type="http://schemas.openxmlformats.org/officeDocument/2006/relationships/image" Target="../media/image615.png"  /><Relationship Id="rId7" Type="http://schemas.openxmlformats.org/officeDocument/2006/relationships/image" Target="../media/image616.png"  /><Relationship Id="rId8" Type="http://schemas.openxmlformats.org/officeDocument/2006/relationships/image" Target="../media/image617.png"  /><Relationship Id="rId9" Type="http://schemas.openxmlformats.org/officeDocument/2006/relationships/image" Target="../media/image618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43.png"  /><Relationship Id="rId11" Type="http://schemas.openxmlformats.org/officeDocument/2006/relationships/image" Target="../media/image644.png"  /><Relationship Id="rId12" Type="http://schemas.openxmlformats.org/officeDocument/2006/relationships/image" Target="../media/image645.png"  /><Relationship Id="rId13" Type="http://schemas.openxmlformats.org/officeDocument/2006/relationships/image" Target="../media/image646.png"  /><Relationship Id="rId14" Type="http://schemas.openxmlformats.org/officeDocument/2006/relationships/image" Target="../media/image647.png"  /><Relationship Id="rId15" Type="http://schemas.openxmlformats.org/officeDocument/2006/relationships/image" Target="../media/image648.png"  /><Relationship Id="rId16" Type="http://schemas.openxmlformats.org/officeDocument/2006/relationships/image" Target="../media/image649.png"  /><Relationship Id="rId17" Type="http://schemas.openxmlformats.org/officeDocument/2006/relationships/image" Target="../media/image650.png"  /><Relationship Id="rId18" Type="http://schemas.openxmlformats.org/officeDocument/2006/relationships/image" Target="../media/image651.png"  /><Relationship Id="rId2" Type="http://schemas.openxmlformats.org/officeDocument/2006/relationships/image" Target="../media/image635.png"  /><Relationship Id="rId3" Type="http://schemas.openxmlformats.org/officeDocument/2006/relationships/image" Target="../media/image636.png"  /><Relationship Id="rId4" Type="http://schemas.openxmlformats.org/officeDocument/2006/relationships/image" Target="../media/image637.png"  /><Relationship Id="rId5" Type="http://schemas.openxmlformats.org/officeDocument/2006/relationships/image" Target="../media/image638.png"  /><Relationship Id="rId6" Type="http://schemas.openxmlformats.org/officeDocument/2006/relationships/image" Target="../media/image639.png"  /><Relationship Id="rId7" Type="http://schemas.openxmlformats.org/officeDocument/2006/relationships/image" Target="../media/image640.png"  /><Relationship Id="rId8" Type="http://schemas.openxmlformats.org/officeDocument/2006/relationships/image" Target="../media/image641.png"  /><Relationship Id="rId9" Type="http://schemas.openxmlformats.org/officeDocument/2006/relationships/image" Target="../media/image64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60.png"  /><Relationship Id="rId11" Type="http://schemas.openxmlformats.org/officeDocument/2006/relationships/image" Target="../media/image661.png"  /><Relationship Id="rId12" Type="http://schemas.openxmlformats.org/officeDocument/2006/relationships/image" Target="../media/image662.png"  /><Relationship Id="rId13" Type="http://schemas.openxmlformats.org/officeDocument/2006/relationships/image" Target="../media/image663.png"  /><Relationship Id="rId14" Type="http://schemas.openxmlformats.org/officeDocument/2006/relationships/image" Target="../media/image664.png"  /><Relationship Id="rId15" Type="http://schemas.openxmlformats.org/officeDocument/2006/relationships/image" Target="../media/image665.png"  /><Relationship Id="rId16" Type="http://schemas.openxmlformats.org/officeDocument/2006/relationships/image" Target="../media/image666.png"  /><Relationship Id="rId17" Type="http://schemas.openxmlformats.org/officeDocument/2006/relationships/image" Target="../media/image667.png"  /><Relationship Id="rId18" Type="http://schemas.openxmlformats.org/officeDocument/2006/relationships/image" Target="../media/image668.png"  /><Relationship Id="rId2" Type="http://schemas.openxmlformats.org/officeDocument/2006/relationships/image" Target="../media/image652.png"  /><Relationship Id="rId3" Type="http://schemas.openxmlformats.org/officeDocument/2006/relationships/image" Target="../media/image653.png"  /><Relationship Id="rId4" Type="http://schemas.openxmlformats.org/officeDocument/2006/relationships/image" Target="../media/image654.png"  /><Relationship Id="rId5" Type="http://schemas.openxmlformats.org/officeDocument/2006/relationships/image" Target="../media/image655.png"  /><Relationship Id="rId6" Type="http://schemas.openxmlformats.org/officeDocument/2006/relationships/image" Target="../media/image656.png"  /><Relationship Id="rId7" Type="http://schemas.openxmlformats.org/officeDocument/2006/relationships/image" Target="../media/image657.png"  /><Relationship Id="rId8" Type="http://schemas.openxmlformats.org/officeDocument/2006/relationships/image" Target="../media/image658.png"  /><Relationship Id="rId9" Type="http://schemas.openxmlformats.org/officeDocument/2006/relationships/image" Target="../media/image659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77.png"  /><Relationship Id="rId11" Type="http://schemas.openxmlformats.org/officeDocument/2006/relationships/image" Target="../media/image678.png"  /><Relationship Id="rId12" Type="http://schemas.openxmlformats.org/officeDocument/2006/relationships/image" Target="../media/image679.png"  /><Relationship Id="rId13" Type="http://schemas.openxmlformats.org/officeDocument/2006/relationships/image" Target="../media/image680.png"  /><Relationship Id="rId14" Type="http://schemas.openxmlformats.org/officeDocument/2006/relationships/image" Target="../media/image681.png"  /><Relationship Id="rId15" Type="http://schemas.openxmlformats.org/officeDocument/2006/relationships/image" Target="../media/image682.png"  /><Relationship Id="rId16" Type="http://schemas.openxmlformats.org/officeDocument/2006/relationships/image" Target="../media/image683.png"  /><Relationship Id="rId17" Type="http://schemas.openxmlformats.org/officeDocument/2006/relationships/image" Target="../media/image684.png"  /><Relationship Id="rId18" Type="http://schemas.openxmlformats.org/officeDocument/2006/relationships/image" Target="../media/image685.png"  /><Relationship Id="rId19" Type="http://schemas.openxmlformats.org/officeDocument/2006/relationships/image" Target="../media/image686.png"  /><Relationship Id="rId2" Type="http://schemas.openxmlformats.org/officeDocument/2006/relationships/image" Target="../media/image669.png"  /><Relationship Id="rId20" Type="http://schemas.openxmlformats.org/officeDocument/2006/relationships/image" Target="../media/image687.png"  /><Relationship Id="rId21" Type="http://schemas.openxmlformats.org/officeDocument/2006/relationships/image" Target="../media/image688.png"  /><Relationship Id="rId3" Type="http://schemas.openxmlformats.org/officeDocument/2006/relationships/image" Target="../media/image670.png"  /><Relationship Id="rId4" Type="http://schemas.openxmlformats.org/officeDocument/2006/relationships/image" Target="../media/image671.png"  /><Relationship Id="rId5" Type="http://schemas.openxmlformats.org/officeDocument/2006/relationships/image" Target="../media/image672.png"  /><Relationship Id="rId6" Type="http://schemas.openxmlformats.org/officeDocument/2006/relationships/image" Target="../media/image673.png"  /><Relationship Id="rId7" Type="http://schemas.openxmlformats.org/officeDocument/2006/relationships/image" Target="../media/image674.png"  /><Relationship Id="rId8" Type="http://schemas.openxmlformats.org/officeDocument/2006/relationships/image" Target="../media/image675.png"  /><Relationship Id="rId9" Type="http://schemas.openxmlformats.org/officeDocument/2006/relationships/image" Target="../media/image676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97.png"  /><Relationship Id="rId11" Type="http://schemas.openxmlformats.org/officeDocument/2006/relationships/image" Target="../media/image698.png"  /><Relationship Id="rId12" Type="http://schemas.openxmlformats.org/officeDocument/2006/relationships/image" Target="../media/image699.png"  /><Relationship Id="rId13" Type="http://schemas.openxmlformats.org/officeDocument/2006/relationships/image" Target="../media/image700.png"  /><Relationship Id="rId14" Type="http://schemas.openxmlformats.org/officeDocument/2006/relationships/image" Target="../media/image701.png"  /><Relationship Id="rId15" Type="http://schemas.openxmlformats.org/officeDocument/2006/relationships/image" Target="../media/image702.png"  /><Relationship Id="rId16" Type="http://schemas.openxmlformats.org/officeDocument/2006/relationships/image" Target="../media/image703.png"  /><Relationship Id="rId17" Type="http://schemas.openxmlformats.org/officeDocument/2006/relationships/image" Target="../media/image704.png"  /><Relationship Id="rId18" Type="http://schemas.openxmlformats.org/officeDocument/2006/relationships/image" Target="../media/image705.png"  /><Relationship Id="rId2" Type="http://schemas.openxmlformats.org/officeDocument/2006/relationships/image" Target="../media/image689.png"  /><Relationship Id="rId3" Type="http://schemas.openxmlformats.org/officeDocument/2006/relationships/image" Target="../media/image690.png"  /><Relationship Id="rId4" Type="http://schemas.openxmlformats.org/officeDocument/2006/relationships/image" Target="../media/image691.png"  /><Relationship Id="rId5" Type="http://schemas.openxmlformats.org/officeDocument/2006/relationships/image" Target="../media/image692.png"  /><Relationship Id="rId6" Type="http://schemas.openxmlformats.org/officeDocument/2006/relationships/image" Target="../media/image693.png"  /><Relationship Id="rId7" Type="http://schemas.openxmlformats.org/officeDocument/2006/relationships/image" Target="../media/image694.png"  /><Relationship Id="rId8" Type="http://schemas.openxmlformats.org/officeDocument/2006/relationships/image" Target="../media/image695.png"  /><Relationship Id="rId9" Type="http://schemas.openxmlformats.org/officeDocument/2006/relationships/image" Target="../media/image69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14.png"  /><Relationship Id="rId11" Type="http://schemas.openxmlformats.org/officeDocument/2006/relationships/image" Target="../media/image715.png"  /><Relationship Id="rId12" Type="http://schemas.openxmlformats.org/officeDocument/2006/relationships/image" Target="../media/image716.png"  /><Relationship Id="rId13" Type="http://schemas.openxmlformats.org/officeDocument/2006/relationships/image" Target="../media/image717.png"  /><Relationship Id="rId14" Type="http://schemas.openxmlformats.org/officeDocument/2006/relationships/image" Target="../media/image718.png"  /><Relationship Id="rId15" Type="http://schemas.openxmlformats.org/officeDocument/2006/relationships/image" Target="../media/image719.png"  /><Relationship Id="rId16" Type="http://schemas.openxmlformats.org/officeDocument/2006/relationships/image" Target="../media/image720.png"  /><Relationship Id="rId17" Type="http://schemas.openxmlformats.org/officeDocument/2006/relationships/image" Target="../media/image721.png"  /><Relationship Id="rId18" Type="http://schemas.openxmlformats.org/officeDocument/2006/relationships/image" Target="../media/image722.png"  /><Relationship Id="rId2" Type="http://schemas.openxmlformats.org/officeDocument/2006/relationships/image" Target="../media/image706.png"  /><Relationship Id="rId3" Type="http://schemas.openxmlformats.org/officeDocument/2006/relationships/image" Target="../media/image707.png"  /><Relationship Id="rId4" Type="http://schemas.openxmlformats.org/officeDocument/2006/relationships/image" Target="../media/image708.png"  /><Relationship Id="rId5" Type="http://schemas.openxmlformats.org/officeDocument/2006/relationships/image" Target="../media/image709.png"  /><Relationship Id="rId6" Type="http://schemas.openxmlformats.org/officeDocument/2006/relationships/image" Target="../media/image710.png"  /><Relationship Id="rId7" Type="http://schemas.openxmlformats.org/officeDocument/2006/relationships/image" Target="../media/image711.png"  /><Relationship Id="rId8" Type="http://schemas.openxmlformats.org/officeDocument/2006/relationships/image" Target="../media/image712.png"  /><Relationship Id="rId9" Type="http://schemas.openxmlformats.org/officeDocument/2006/relationships/image" Target="../media/image713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31.png"  /><Relationship Id="rId11" Type="http://schemas.openxmlformats.org/officeDocument/2006/relationships/image" Target="../media/image732.png"  /><Relationship Id="rId12" Type="http://schemas.openxmlformats.org/officeDocument/2006/relationships/image" Target="../media/image733.png"  /><Relationship Id="rId13" Type="http://schemas.openxmlformats.org/officeDocument/2006/relationships/image" Target="../media/image734.png"  /><Relationship Id="rId14" Type="http://schemas.openxmlformats.org/officeDocument/2006/relationships/image" Target="../media/image735.png"  /><Relationship Id="rId15" Type="http://schemas.openxmlformats.org/officeDocument/2006/relationships/image" Target="../media/image736.png"  /><Relationship Id="rId16" Type="http://schemas.openxmlformats.org/officeDocument/2006/relationships/image" Target="../media/image737.png"  /><Relationship Id="rId17" Type="http://schemas.openxmlformats.org/officeDocument/2006/relationships/image" Target="../media/image738.png"  /><Relationship Id="rId18" Type="http://schemas.openxmlformats.org/officeDocument/2006/relationships/image" Target="../media/image739.png"  /><Relationship Id="rId2" Type="http://schemas.openxmlformats.org/officeDocument/2006/relationships/image" Target="../media/image723.png"  /><Relationship Id="rId3" Type="http://schemas.openxmlformats.org/officeDocument/2006/relationships/image" Target="../media/image724.png"  /><Relationship Id="rId4" Type="http://schemas.openxmlformats.org/officeDocument/2006/relationships/image" Target="../media/image725.png"  /><Relationship Id="rId5" Type="http://schemas.openxmlformats.org/officeDocument/2006/relationships/image" Target="../media/image726.png"  /><Relationship Id="rId6" Type="http://schemas.openxmlformats.org/officeDocument/2006/relationships/image" Target="../media/image727.png"  /><Relationship Id="rId7" Type="http://schemas.openxmlformats.org/officeDocument/2006/relationships/image" Target="../media/image728.png"  /><Relationship Id="rId8" Type="http://schemas.openxmlformats.org/officeDocument/2006/relationships/image" Target="../media/image729.png"  /><Relationship Id="rId9" Type="http://schemas.openxmlformats.org/officeDocument/2006/relationships/image" Target="../media/image730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0.png"  /><Relationship Id="rId3" Type="http://schemas.openxmlformats.org/officeDocument/2006/relationships/image" Target="../media/image201.png"  /><Relationship Id="rId4" Type="http://schemas.openxmlformats.org/officeDocument/2006/relationships/image" Target="../media/image200.png"  /><Relationship Id="rId5" Type="http://schemas.openxmlformats.org/officeDocument/2006/relationships/image" Target="../media/image741.gif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image" Target="../media/image50.png"  /><Relationship Id="rId13" Type="http://schemas.openxmlformats.org/officeDocument/2006/relationships/image" Target="../media/image51.png"  /><Relationship Id="rId14" Type="http://schemas.openxmlformats.org/officeDocument/2006/relationships/image" Target="../media/image52.png"  /><Relationship Id="rId15" Type="http://schemas.openxmlformats.org/officeDocument/2006/relationships/image" Target="../media/image53.png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50.png"  /><Relationship Id="rId11" Type="http://schemas.openxmlformats.org/officeDocument/2006/relationships/image" Target="../media/image751.png"  /><Relationship Id="rId12" Type="http://schemas.openxmlformats.org/officeDocument/2006/relationships/image" Target="../media/image752.png"  /><Relationship Id="rId13" Type="http://schemas.openxmlformats.org/officeDocument/2006/relationships/image" Target="../media/image753.png"  /><Relationship Id="rId2" Type="http://schemas.openxmlformats.org/officeDocument/2006/relationships/image" Target="../media/image742.png"  /><Relationship Id="rId3" Type="http://schemas.openxmlformats.org/officeDocument/2006/relationships/image" Target="../media/image743.png"  /><Relationship Id="rId4" Type="http://schemas.openxmlformats.org/officeDocument/2006/relationships/image" Target="../media/image744.png"  /><Relationship Id="rId5" Type="http://schemas.openxmlformats.org/officeDocument/2006/relationships/image" Target="../media/image745.png"  /><Relationship Id="rId6" Type="http://schemas.openxmlformats.org/officeDocument/2006/relationships/image" Target="../media/image746.png"  /><Relationship Id="rId7" Type="http://schemas.openxmlformats.org/officeDocument/2006/relationships/image" Target="../media/image747.png"  /><Relationship Id="rId8" Type="http://schemas.openxmlformats.org/officeDocument/2006/relationships/image" Target="../media/image748.png"  /><Relationship Id="rId9" Type="http://schemas.openxmlformats.org/officeDocument/2006/relationships/image" Target="../media/image749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4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2.png"  /><Relationship Id="rId11" Type="http://schemas.openxmlformats.org/officeDocument/2006/relationships/image" Target="../media/image63.png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Relationship Id="rId9" Type="http://schemas.openxmlformats.org/officeDocument/2006/relationships/image" Target="../media/image6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2.png"  /><Relationship Id="rId11" Type="http://schemas.openxmlformats.org/officeDocument/2006/relationships/image" Target="../media/image73.png"  /><Relationship Id="rId12" Type="http://schemas.openxmlformats.org/officeDocument/2006/relationships/image" Target="../media/image74.png"  /><Relationship Id="rId13" Type="http://schemas.openxmlformats.org/officeDocument/2006/relationships/image" Target="../media/image75.png"  /><Relationship Id="rId14" Type="http://schemas.openxmlformats.org/officeDocument/2006/relationships/image" Target="../media/image76.png"  /><Relationship Id="rId15" Type="http://schemas.openxmlformats.org/officeDocument/2006/relationships/image" Target="../media/image77.png"  /><Relationship Id="rId16" Type="http://schemas.openxmlformats.org/officeDocument/2006/relationships/image" Target="../media/image78.png"  /><Relationship Id="rId17" Type="http://schemas.openxmlformats.org/officeDocument/2006/relationships/image" Target="../media/image79.png"  /><Relationship Id="rId18" Type="http://schemas.openxmlformats.org/officeDocument/2006/relationships/image" Target="../media/image80.png"  /><Relationship Id="rId19" Type="http://schemas.openxmlformats.org/officeDocument/2006/relationships/image" Target="../media/image81.png"  /><Relationship Id="rId2" Type="http://schemas.openxmlformats.org/officeDocument/2006/relationships/image" Target="../media/image64.png"  /><Relationship Id="rId20" Type="http://schemas.openxmlformats.org/officeDocument/2006/relationships/image" Target="../media/image82.png"  /><Relationship Id="rId21" Type="http://schemas.openxmlformats.org/officeDocument/2006/relationships/image" Target="../media/image83.png"  /><Relationship Id="rId22" Type="http://schemas.openxmlformats.org/officeDocument/2006/relationships/image" Target="../media/image84.png"  /><Relationship Id="rId23" Type="http://schemas.openxmlformats.org/officeDocument/2006/relationships/image" Target="../media/image85.png"  /><Relationship Id="rId24" Type="http://schemas.openxmlformats.org/officeDocument/2006/relationships/image" Target="../media/image86.png"  /><Relationship Id="rId25" Type="http://schemas.openxmlformats.org/officeDocument/2006/relationships/image" Target="../media/image87.png"  /><Relationship Id="rId26" Type="http://schemas.openxmlformats.org/officeDocument/2006/relationships/image" Target="../media/image88.png"  /><Relationship Id="rId27" Type="http://schemas.openxmlformats.org/officeDocument/2006/relationships/image" Target="../media/image89.png"  /><Relationship Id="rId28" Type="http://schemas.openxmlformats.org/officeDocument/2006/relationships/image" Target="../media/image90.png"  /><Relationship Id="rId29" Type="http://schemas.openxmlformats.org/officeDocument/2006/relationships/image" Target="../media/image91.png"  /><Relationship Id="rId3" Type="http://schemas.openxmlformats.org/officeDocument/2006/relationships/image" Target="../media/image65.png"  /><Relationship Id="rId30" Type="http://schemas.openxmlformats.org/officeDocument/2006/relationships/image" Target="../media/image92.png"  /><Relationship Id="rId31" Type="http://schemas.openxmlformats.org/officeDocument/2006/relationships/image" Target="../media/image93.png"  /><Relationship Id="rId32" Type="http://schemas.openxmlformats.org/officeDocument/2006/relationships/image" Target="../media/image94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Relationship Id="rId7" Type="http://schemas.openxmlformats.org/officeDocument/2006/relationships/image" Target="../media/image69.png"  /><Relationship Id="rId8" Type="http://schemas.openxmlformats.org/officeDocument/2006/relationships/image" Target="../media/image70.png"  /><Relationship Id="rId9" Type="http://schemas.openxmlformats.org/officeDocument/2006/relationships/image" Target="../media/image7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8562" y="4428663"/>
            <a:ext cx="8803204" cy="15211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354" y="573419"/>
            <a:ext cx="3015062" cy="5720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31084" y="1394195"/>
            <a:ext cx="13726357" cy="8502762"/>
            <a:chOff x="2531084" y="1394195"/>
            <a:chExt cx="13726357" cy="85027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1084" y="1394195"/>
              <a:ext cx="13726357" cy="8502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71245" y="5371630"/>
            <a:ext cx="1680348" cy="539485"/>
            <a:chOff x="4971245" y="5371630"/>
            <a:chExt cx="1680348" cy="5394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71245" y="5371630"/>
              <a:ext cx="1680348" cy="539485"/>
              <a:chOff x="4971245" y="5371630"/>
              <a:chExt cx="1680348" cy="53948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71245" y="5371630"/>
                <a:ext cx="1680348" cy="53948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3684" y="5492977"/>
              <a:ext cx="1352635" cy="388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50754" y="1394195"/>
            <a:ext cx="10079858" cy="8440875"/>
            <a:chOff x="4450754" y="1394195"/>
            <a:chExt cx="10079858" cy="84408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0754" y="1394195"/>
              <a:ext cx="10079858" cy="844087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4846" y="1514169"/>
            <a:ext cx="1466702" cy="3888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83899" y="4770956"/>
            <a:ext cx="1733711" cy="103136"/>
            <a:chOff x="3583899" y="4770956"/>
            <a:chExt cx="1733711" cy="1031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080000">
              <a:off x="3583899" y="4770956"/>
              <a:ext cx="1733711" cy="103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1005" y="1632542"/>
            <a:ext cx="10463704" cy="8318504"/>
            <a:chOff x="3911005" y="1632542"/>
            <a:chExt cx="10463704" cy="8318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1005" y="1632542"/>
              <a:ext cx="10463704" cy="83185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653510" cy="572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1192" y="1829975"/>
            <a:ext cx="14276392" cy="6625764"/>
            <a:chOff x="2331192" y="1829975"/>
            <a:chExt cx="14276392" cy="66257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1192" y="1829975"/>
              <a:ext cx="14276392" cy="66257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653510" cy="5720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353" y="573419"/>
            <a:ext cx="2177043" cy="5720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057026" y="-3316218"/>
            <a:ext cx="32429434" cy="17685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353" y="573419"/>
            <a:ext cx="2177043" cy="5720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133313" y="-2693392"/>
            <a:ext cx="32552340" cy="165751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353" y="573419"/>
            <a:ext cx="2177043" cy="5720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155184" y="-2620559"/>
            <a:ext cx="32579479" cy="1589539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112057" y="-859394"/>
            <a:ext cx="32406972" cy="135280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2177043" cy="5720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3026" y="1496554"/>
            <a:ext cx="3146240" cy="10169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4" y="573419"/>
            <a:ext cx="1862195" cy="629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96994" y="2278101"/>
            <a:ext cx="6291727" cy="6994508"/>
            <a:chOff x="5996994" y="2278101"/>
            <a:chExt cx="6291727" cy="699450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6994" y="2278101"/>
              <a:ext cx="6291727" cy="699450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7"/>
            <a:ext cx="5095363" cy="9426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5401" y="2350603"/>
            <a:ext cx="2857387" cy="4514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387881" cy="629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71385" y="174517"/>
            <a:ext cx="28828485" cy="117766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497" y="1546797"/>
            <a:ext cx="5095363" cy="94264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5401" y="2350603"/>
            <a:ext cx="2857387" cy="4514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4354" y="573419"/>
            <a:ext cx="2387881" cy="6297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271385" y="174517"/>
            <a:ext cx="28828485" cy="117766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36008" y="0"/>
            <a:ext cx="12649706" cy="10317025"/>
            <a:chOff x="5636008" y="0"/>
            <a:chExt cx="12649706" cy="10317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6008" y="0"/>
              <a:ext cx="12649706" cy="103170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900" y="848700"/>
            <a:ext cx="4452383" cy="15748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79968" y="915700"/>
            <a:ext cx="3440917" cy="8352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42944" y="1614744"/>
            <a:ext cx="3159853" cy="23471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0830" y="4134773"/>
            <a:ext cx="4820565" cy="8352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2944" y="4952039"/>
            <a:ext cx="3246100" cy="23471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55202" y="7444954"/>
            <a:ext cx="4988317" cy="12584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0830" y="8685678"/>
            <a:ext cx="3470955" cy="9136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8" y="1546793"/>
            <a:ext cx="4336553" cy="9426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3740262" cy="5590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387881" cy="629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71385" y="-213119"/>
            <a:ext cx="28828485" cy="130396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498" y="1546793"/>
            <a:ext cx="4336553" cy="9426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4354" y="573419"/>
            <a:ext cx="2387881" cy="629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271385" y="-235507"/>
            <a:ext cx="28828485" cy="131292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5718048" cy="9902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3740262" cy="5590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387881" cy="629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71385" y="-408014"/>
            <a:ext cx="28828485" cy="131292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4475496" cy="10169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3740262" cy="5590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387881" cy="629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71385" y="643028"/>
            <a:ext cx="28828485" cy="102221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4325706" cy="9426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4555824" cy="5590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387881" cy="629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71385" y="1296876"/>
            <a:ext cx="28828485" cy="9357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3729934" cy="9712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6275491" cy="5590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387881" cy="629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71385" y="2433434"/>
            <a:ext cx="28828485" cy="62685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4389706" cy="9426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4237329" cy="5590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387881" cy="629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71385" y="1467226"/>
            <a:ext cx="28828485" cy="823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3557753" cy="9712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2924710" cy="5590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387881" cy="629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505090" y="824657"/>
            <a:ext cx="31295895" cy="103453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4112382" cy="9902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2924710" cy="5590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4" y="573419"/>
            <a:ext cx="2387881" cy="629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271385" y="1651952"/>
            <a:ext cx="28828485" cy="82358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744470" cy="7587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03554" y="4425273"/>
            <a:ext cx="9089166" cy="15211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35759" y="-1023148"/>
            <a:ext cx="18400719" cy="106262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015" y="840265"/>
            <a:ext cx="1626602" cy="904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8554" y="1858657"/>
            <a:ext cx="6394871" cy="1296065"/>
            <a:chOff x="708554" y="1858657"/>
            <a:chExt cx="6394871" cy="12960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8554" y="2173769"/>
              <a:ext cx="6110053" cy="972000"/>
              <a:chOff x="708554" y="2173769"/>
              <a:chExt cx="6110053" cy="972000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8554" y="2173769"/>
                <a:ext cx="6110053" cy="972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661034" y="1858657"/>
              <a:ext cx="442391" cy="442391"/>
              <a:chOff x="6661034" y="1858657"/>
              <a:chExt cx="442391" cy="44239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6661034" y="1858657"/>
                <a:ext cx="442391" cy="442391"/>
                <a:chOff x="6661034" y="1858657"/>
                <a:chExt cx="442391" cy="442391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443190" y="1638052"/>
                  <a:ext cx="884783" cy="884783"/>
                </a:xfrm>
                <a:prstGeom prst="rect">
                  <a:avLst/>
                </a:prstGeom>
              </p:spPr>
            </p:pic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661034" y="1858657"/>
                  <a:ext cx="442391" cy="442391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03181" y="1574046"/>
                <a:ext cx="1286449" cy="156761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20781" y="3464067"/>
            <a:ext cx="5495238" cy="5171429"/>
            <a:chOff x="1020781" y="3464067"/>
            <a:chExt cx="5495238" cy="51714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0781" y="3464067"/>
              <a:ext cx="5493578" cy="5162459"/>
              <a:chOff x="1020781" y="3464067"/>
              <a:chExt cx="5493578" cy="516245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0781" y="3464067"/>
                <a:ext cx="5493578" cy="51624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11775" y="4464873"/>
              <a:ext cx="442616" cy="442372"/>
              <a:chOff x="1211775" y="4464873"/>
              <a:chExt cx="442616" cy="44237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211775" y="4464873"/>
                <a:ext cx="442616" cy="442372"/>
                <a:chOff x="1211775" y="4464873"/>
                <a:chExt cx="442616" cy="442372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93818" y="4244278"/>
                  <a:ext cx="885232" cy="884744"/>
                </a:xfrm>
                <a:prstGeom prst="rect">
                  <a:avLst/>
                </a:prstGeom>
              </p:spPr>
            </p:pic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11775" y="4464873"/>
                  <a:ext cx="442616" cy="442372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3993" y="4180278"/>
                <a:ext cx="1286403" cy="156756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11775" y="5215401"/>
              <a:ext cx="442616" cy="442372"/>
              <a:chOff x="1211775" y="5215401"/>
              <a:chExt cx="442616" cy="442372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11775" y="5215401"/>
                <a:ext cx="442616" cy="442372"/>
                <a:chOff x="1211775" y="5215401"/>
                <a:chExt cx="442616" cy="442372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93818" y="4994806"/>
                  <a:ext cx="885232" cy="884744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11775" y="5215401"/>
                  <a:ext cx="442616" cy="442372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53956" y="4930777"/>
                <a:ext cx="1286403" cy="15675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973662" y="6045296"/>
              <a:ext cx="442616" cy="442372"/>
              <a:chOff x="4973662" y="6045296"/>
              <a:chExt cx="442616" cy="44237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4973662" y="6045296"/>
                <a:ext cx="442616" cy="442372"/>
                <a:chOff x="4973662" y="6045296"/>
                <a:chExt cx="442616" cy="442372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4755705" y="5824701"/>
                  <a:ext cx="885232" cy="884744"/>
                </a:xfrm>
                <a:prstGeom prst="rect">
                  <a:avLst/>
                </a:prstGeom>
              </p:spPr>
            </p:pic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4973662" y="6045296"/>
                  <a:ext cx="442616" cy="442372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815918" y="5760701"/>
                <a:ext cx="1286403" cy="1567564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6411" y="216151"/>
            <a:ext cx="2894243" cy="6297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2219" y="162183"/>
            <a:ext cx="434042" cy="75876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224915" y="3719879"/>
            <a:ext cx="3046085" cy="232444"/>
            <a:chOff x="4224915" y="3719879"/>
            <a:chExt cx="3046085" cy="2324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7320000">
              <a:off x="4224915" y="3719879"/>
              <a:ext cx="3046085" cy="2324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62761" y="2124993"/>
            <a:ext cx="381696" cy="381696"/>
            <a:chOff x="6462761" y="2124993"/>
            <a:chExt cx="381696" cy="3816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62761" y="2124993"/>
              <a:ext cx="381696" cy="3816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21841" y="7391010"/>
            <a:ext cx="10167466" cy="2488970"/>
            <a:chOff x="7421841" y="7391010"/>
            <a:chExt cx="10167466" cy="248897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026074" y="8432361"/>
              <a:ext cx="3902916" cy="1439442"/>
              <a:chOff x="13026074" y="8432361"/>
              <a:chExt cx="3902916" cy="143944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26074" y="8432361"/>
                <a:ext cx="3902916" cy="143944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551852" y="8583119"/>
              <a:ext cx="5008025" cy="568963"/>
              <a:chOff x="7551852" y="8583119"/>
              <a:chExt cx="5008025" cy="56896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551852" y="8583119"/>
                <a:ext cx="5008025" cy="56896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68932" y="7624797"/>
              <a:ext cx="2532089" cy="684032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94711" y="7640453"/>
              <a:ext cx="2769375" cy="684032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7421841" y="7391010"/>
              <a:ext cx="10167466" cy="2214317"/>
              <a:chOff x="7421841" y="7391010"/>
              <a:chExt cx="10167466" cy="221431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421841" y="7391010"/>
                <a:ext cx="10167466" cy="22143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4385" y="3357599"/>
            <a:ext cx="5850854" cy="4694679"/>
            <a:chOff x="244385" y="3357599"/>
            <a:chExt cx="5850854" cy="4694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385" y="3357599"/>
              <a:ext cx="5850854" cy="4694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7430" y="3343224"/>
            <a:ext cx="5850854" cy="4688397"/>
            <a:chOff x="6217430" y="3343224"/>
            <a:chExt cx="5850854" cy="4688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430" y="3343224"/>
              <a:ext cx="5850854" cy="4688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1661" y="3343224"/>
            <a:ext cx="5850854" cy="4694679"/>
            <a:chOff x="12231661" y="3343224"/>
            <a:chExt cx="5850854" cy="4694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1661" y="3343224"/>
              <a:ext cx="5850854" cy="46946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64802" y="9339820"/>
            <a:ext cx="19093462" cy="2829518"/>
            <a:chOff x="-364802" y="9339820"/>
            <a:chExt cx="19093462" cy="2829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64802" y="9339820"/>
              <a:ext cx="19093462" cy="28295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9620" y="2618032"/>
            <a:ext cx="2149622" cy="746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576" y="3757263"/>
            <a:ext cx="5708673" cy="40577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16185" y="744429"/>
            <a:ext cx="4967199" cy="11257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91265" y="2618032"/>
            <a:ext cx="2130575" cy="7463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64903" y="2618032"/>
            <a:ext cx="2140098" cy="7463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19534" y="3656836"/>
            <a:ext cx="5936883" cy="39589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1315" y="3757267"/>
            <a:ext cx="5870406" cy="39589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39072" y="1880399"/>
            <a:ext cx="5485714" cy="35714"/>
            <a:chOff x="6439072" y="1880399"/>
            <a:chExt cx="5485714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9072" y="1880399"/>
              <a:ext cx="5485714" cy="35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3801" y="573419"/>
            <a:ext cx="1358301" cy="5720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2544" y="519452"/>
            <a:ext cx="748099" cy="65546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311" y="784737"/>
            <a:ext cx="2462735" cy="19634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6443" y="1348606"/>
            <a:ext cx="15320143" cy="69682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0007" y="2328616"/>
            <a:ext cx="6106359" cy="5186091"/>
            <a:chOff x="710007" y="2328616"/>
            <a:chExt cx="6106359" cy="518609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007" y="2328616"/>
              <a:ext cx="6106359" cy="51860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4336" y="4636940"/>
            <a:ext cx="442391" cy="442391"/>
            <a:chOff x="1014336" y="4636940"/>
            <a:chExt cx="442391" cy="4423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14336" y="4636940"/>
              <a:ext cx="442391" cy="442391"/>
              <a:chOff x="1014336" y="4636940"/>
              <a:chExt cx="442391" cy="44239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6492" y="4416335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4336" y="4636940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483" y="4352320"/>
              <a:ext cx="1286449" cy="15676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28528" y="7293512"/>
            <a:ext cx="442391" cy="442391"/>
            <a:chOff x="4928528" y="7293512"/>
            <a:chExt cx="442391" cy="4423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928528" y="7293512"/>
              <a:ext cx="442391" cy="442391"/>
              <a:chOff x="4928528" y="7293512"/>
              <a:chExt cx="442391" cy="44239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10683" y="7072907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28528" y="7293512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0673" y="7008902"/>
              <a:ext cx="1286450" cy="15676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65278" y="3186976"/>
            <a:ext cx="4018690" cy="3911763"/>
            <a:chOff x="6065278" y="3186976"/>
            <a:chExt cx="4018690" cy="39117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278" y="3186976"/>
              <a:ext cx="4018690" cy="39117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254" y="1696360"/>
            <a:ext cx="4845352" cy="7980952"/>
            <a:chOff x="718254" y="1696360"/>
            <a:chExt cx="4845352" cy="79809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25510" y="1696360"/>
              <a:ext cx="4630081" cy="7972919"/>
              <a:chOff x="925510" y="1696360"/>
              <a:chExt cx="4630081" cy="79729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5510" y="1696360"/>
                <a:ext cx="4630081" cy="79729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84062" y="2575757"/>
              <a:ext cx="571529" cy="571529"/>
              <a:chOff x="4984062" y="2575757"/>
              <a:chExt cx="571529" cy="57152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984062" y="2575757"/>
                <a:ext cx="571529" cy="571529"/>
                <a:chOff x="4984062" y="2575757"/>
                <a:chExt cx="571529" cy="57152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702627" y="2290756"/>
                  <a:ext cx="1143058" cy="1143058"/>
                </a:xfrm>
                <a:prstGeom prst="rect">
                  <a:avLst/>
                </a:prstGeom>
              </p:spPr>
            </p:pic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984062" y="2575757"/>
                  <a:ext cx="571529" cy="571529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80130" y="2206108"/>
                <a:ext cx="1661753" cy="20198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84062" y="3580618"/>
              <a:ext cx="571529" cy="571529"/>
              <a:chOff x="4984062" y="3580618"/>
              <a:chExt cx="571529" cy="57152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984062" y="3580618"/>
                <a:ext cx="571529" cy="571529"/>
                <a:chOff x="4984062" y="3580618"/>
                <a:chExt cx="571529" cy="571529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702627" y="3295617"/>
                  <a:ext cx="1143058" cy="1143058"/>
                </a:xfrm>
                <a:prstGeom prst="rect">
                  <a:avLst/>
                </a:prstGeom>
              </p:spPr>
            </p:pic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984062" y="3580618"/>
                  <a:ext cx="571529" cy="571529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80129" y="3210991"/>
                <a:ext cx="1661752" cy="201986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18254" y="8919768"/>
              <a:ext cx="571529" cy="571529"/>
              <a:chOff x="718254" y="8919768"/>
              <a:chExt cx="571529" cy="57152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718254" y="8919768"/>
                <a:ext cx="571529" cy="571529"/>
                <a:chOff x="718254" y="8919768"/>
                <a:chExt cx="571529" cy="571529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36819" y="8634767"/>
                  <a:ext cx="1143058" cy="1143058"/>
                </a:xfrm>
                <a:prstGeom prst="rect">
                  <a:avLst/>
                </a:prstGeom>
              </p:spPr>
            </p:pic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18254" y="8919768"/>
                  <a:ext cx="571529" cy="571529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14329" y="8550115"/>
                <a:ext cx="1661752" cy="2019886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86903" y="-642873"/>
            <a:ext cx="15415532" cy="1133372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340388" y="5244444"/>
            <a:ext cx="442391" cy="442391"/>
            <a:chOff x="8340388" y="5244444"/>
            <a:chExt cx="442391" cy="44239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340388" y="5244444"/>
              <a:ext cx="442391" cy="442391"/>
              <a:chOff x="8340388" y="5244444"/>
              <a:chExt cx="442391" cy="44239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22543" y="5023840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340388" y="5244444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82557" y="4959825"/>
              <a:ext cx="1286450" cy="15676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71573" y="5983331"/>
            <a:ext cx="442391" cy="442391"/>
            <a:chOff x="8271573" y="5983331"/>
            <a:chExt cx="442391" cy="44239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271573" y="5983331"/>
              <a:ext cx="442391" cy="442391"/>
              <a:chOff x="8271573" y="5983331"/>
              <a:chExt cx="442391" cy="44239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053729" y="5762727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271573" y="5983331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13716" y="5698715"/>
              <a:ext cx="1286450" cy="156762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42368" y="3347645"/>
            <a:ext cx="1286450" cy="156762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33196" y="1480027"/>
            <a:ext cx="1293596" cy="55900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98435" y="606113"/>
            <a:ext cx="2462783" cy="108370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6278" y="720604"/>
            <a:ext cx="5148706" cy="10837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2467" y="1756427"/>
            <a:ext cx="10959249" cy="3694686"/>
            <a:chOff x="972467" y="1756427"/>
            <a:chExt cx="10959249" cy="36946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507158" y="485950"/>
              <a:ext cx="21918499" cy="662021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754" y="1696750"/>
              <a:ext cx="1594935" cy="54972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039" y="5512344"/>
            <a:ext cx="4642872" cy="9444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507155" y="4402731"/>
            <a:ext cx="21918495" cy="7597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63953" y="6455534"/>
            <a:ext cx="4625886" cy="3312660"/>
            <a:chOff x="12263953" y="6455534"/>
            <a:chExt cx="4625886" cy="331266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63953" y="6455534"/>
              <a:ext cx="4625886" cy="3312660"/>
              <a:chOff x="12263953" y="6455534"/>
              <a:chExt cx="4625886" cy="331266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63953" y="6455534"/>
                <a:ext cx="4625886" cy="331266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705775" y="6640176"/>
              <a:ext cx="3818432" cy="2943375"/>
              <a:chOff x="12705775" y="6640176"/>
              <a:chExt cx="3818432" cy="294337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05775" y="6640176"/>
                <a:ext cx="3818432" cy="29433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263953" y="3105019"/>
            <a:ext cx="4702076" cy="1227510"/>
            <a:chOff x="12263953" y="3105019"/>
            <a:chExt cx="4702076" cy="12275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263953" y="3105019"/>
              <a:ext cx="4702076" cy="1227510"/>
              <a:chOff x="12263953" y="3105019"/>
              <a:chExt cx="4702076" cy="122751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63953" y="3105019"/>
                <a:ext cx="4702076" cy="122751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578484" y="3265831"/>
              <a:ext cx="4099008" cy="904736"/>
              <a:chOff x="12578484" y="3265831"/>
              <a:chExt cx="4099008" cy="90473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578484" y="3265831"/>
                <a:ext cx="4099008" cy="90473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544" y="644209"/>
            <a:ext cx="5148706" cy="10837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066" y="1824167"/>
            <a:ext cx="2654082" cy="8747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92427" y="-2815760"/>
            <a:ext cx="24503069" cy="170415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2833" y="3309575"/>
            <a:ext cx="4047619" cy="3495238"/>
            <a:chOff x="872833" y="3309575"/>
            <a:chExt cx="4047619" cy="34952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72833" y="3309575"/>
              <a:ext cx="4043182" cy="3490298"/>
              <a:chOff x="872833" y="3309575"/>
              <a:chExt cx="4043182" cy="34902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2833" y="3309575"/>
                <a:ext cx="4043182" cy="349029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5977" y="6299562"/>
              <a:ext cx="2612615" cy="277526"/>
              <a:chOff x="955977" y="6299562"/>
              <a:chExt cx="2612615" cy="2775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5977" y="6299562"/>
                <a:ext cx="2612615" cy="2775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34493" y="7737424"/>
            <a:ext cx="4671712" cy="1787100"/>
            <a:chOff x="634493" y="7737424"/>
            <a:chExt cx="4671712" cy="17871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493" y="7737424"/>
              <a:ext cx="4671712" cy="17871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5604" y="2930985"/>
            <a:ext cx="4702076" cy="3940252"/>
            <a:chOff x="545604" y="2930985"/>
            <a:chExt cx="4702076" cy="39402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604" y="2930985"/>
              <a:ext cx="4702076" cy="39402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604" y="7583079"/>
            <a:ext cx="4702076" cy="2422311"/>
            <a:chOff x="545604" y="7583079"/>
            <a:chExt cx="4702076" cy="24223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604" y="7583079"/>
              <a:ext cx="4702076" cy="24223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81750" y="592592"/>
            <a:ext cx="5406746" cy="8918343"/>
            <a:chOff x="10481750" y="592592"/>
            <a:chExt cx="5406746" cy="89183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81750" y="592592"/>
              <a:ext cx="5406746" cy="89183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0705" y="2819503"/>
            <a:ext cx="8799604" cy="4646709"/>
            <a:chOff x="540705" y="2819503"/>
            <a:chExt cx="8799604" cy="4646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705" y="2819503"/>
              <a:ext cx="8799604" cy="4646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2497" y="5623159"/>
            <a:ext cx="5924707" cy="232444"/>
            <a:chOff x="5652497" y="5623159"/>
            <a:chExt cx="5924707" cy="232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20000">
              <a:off x="5652497" y="5623159"/>
              <a:ext cx="5924707" cy="232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51976" y="6538484"/>
            <a:ext cx="381696" cy="381696"/>
            <a:chOff x="5451976" y="6538484"/>
            <a:chExt cx="381696" cy="3816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1976" y="6538484"/>
              <a:ext cx="381696" cy="38169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7892" y="8167439"/>
            <a:ext cx="6424592" cy="12639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7932" y="1943953"/>
            <a:ext cx="2606215" cy="6216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3171" y="1101354"/>
            <a:ext cx="2462773" cy="108370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1266" y="2839104"/>
            <a:ext cx="7055136" cy="6878758"/>
            <a:chOff x="851266" y="2839104"/>
            <a:chExt cx="7055136" cy="68787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266" y="2839104"/>
              <a:ext cx="7055136" cy="68787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9562" y="824032"/>
            <a:ext cx="2491307" cy="914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18541" y="2855441"/>
            <a:ext cx="373538" cy="381696"/>
            <a:chOff x="7318541" y="2855441"/>
            <a:chExt cx="373538" cy="3816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740000">
              <a:off x="7318541" y="2855441"/>
              <a:ext cx="373538" cy="3816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9616" y="2029825"/>
            <a:ext cx="5105100" cy="675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36008" y="2312265"/>
            <a:ext cx="8652551" cy="3399750"/>
            <a:chOff x="8836008" y="2312265"/>
            <a:chExt cx="8652551" cy="33997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6008" y="2312265"/>
              <a:ext cx="8652551" cy="33997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6008" y="6278483"/>
            <a:ext cx="8652551" cy="3418850"/>
            <a:chOff x="8836008" y="6278483"/>
            <a:chExt cx="8652551" cy="34188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6008" y="6278483"/>
              <a:ext cx="8652551" cy="3418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7684" y="2523610"/>
            <a:ext cx="1501404" cy="232444"/>
            <a:chOff x="6007684" y="2523610"/>
            <a:chExt cx="1501404" cy="232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320000">
              <a:off x="6007684" y="2523610"/>
              <a:ext cx="1501404" cy="232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92065" y="6819686"/>
            <a:ext cx="373538" cy="381696"/>
            <a:chOff x="4192065" y="6819686"/>
            <a:chExt cx="373538" cy="3816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740000">
              <a:off x="4192065" y="6819686"/>
              <a:ext cx="373538" cy="3816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96923" y="4793283"/>
            <a:ext cx="5880647" cy="232444"/>
            <a:chOff x="3696923" y="4793283"/>
            <a:chExt cx="5880647" cy="2324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640000">
              <a:off x="3696923" y="4793283"/>
              <a:ext cx="5880647" cy="2324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49572" y="2260369"/>
            <a:ext cx="442391" cy="442391"/>
            <a:chOff x="7049572" y="2260369"/>
            <a:chExt cx="442391" cy="4423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49572" y="2260369"/>
              <a:ext cx="442391" cy="442391"/>
              <a:chOff x="7049572" y="2260369"/>
              <a:chExt cx="442391" cy="44239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31727" y="2039764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49572" y="2260369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1740" y="1975759"/>
              <a:ext cx="1286450" cy="15676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44688" y="7054589"/>
            <a:ext cx="442391" cy="442391"/>
            <a:chOff x="4644688" y="7054589"/>
            <a:chExt cx="442391" cy="44239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644688" y="7054589"/>
              <a:ext cx="442391" cy="442391"/>
              <a:chOff x="4644688" y="7054589"/>
              <a:chExt cx="442391" cy="44239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426844" y="6833985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644688" y="7054589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86860" y="6769980"/>
              <a:ext cx="1286450" cy="15676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73317" y="5142857"/>
            <a:ext cx="442391" cy="442391"/>
            <a:chOff x="14473317" y="5142857"/>
            <a:chExt cx="442391" cy="44239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473317" y="5142857"/>
              <a:ext cx="442391" cy="442391"/>
              <a:chOff x="14473317" y="5142857"/>
              <a:chExt cx="442391" cy="44239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255472" y="4922252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473317" y="5142857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15530" y="4858235"/>
              <a:ext cx="1286450" cy="15676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05154" y="9142485"/>
            <a:ext cx="442391" cy="442391"/>
            <a:chOff x="14205154" y="9142485"/>
            <a:chExt cx="442391" cy="44239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205154" y="9142485"/>
              <a:ext cx="442391" cy="442391"/>
              <a:chOff x="14205154" y="9142485"/>
              <a:chExt cx="442391" cy="44239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87310" y="8921880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205154" y="9142485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47340" y="8857864"/>
              <a:ext cx="1286450" cy="156762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3847" y="1582128"/>
            <a:ext cx="2815605" cy="5590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2055" y="3110109"/>
            <a:ext cx="6171429" cy="6017143"/>
            <a:chOff x="1052055" y="3110109"/>
            <a:chExt cx="6171429" cy="601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55" y="3110109"/>
              <a:ext cx="6171429" cy="601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4729" y="1379814"/>
            <a:ext cx="3915460" cy="3585834"/>
            <a:chOff x="11354729" y="1379814"/>
            <a:chExt cx="3915460" cy="35858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4729" y="1379814"/>
              <a:ext cx="3915460" cy="35858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1871" y="7630783"/>
            <a:ext cx="442391" cy="442391"/>
            <a:chOff x="4811871" y="7630783"/>
            <a:chExt cx="442391" cy="442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811871" y="7630783"/>
              <a:ext cx="442391" cy="442391"/>
              <a:chOff x="4811871" y="7630783"/>
              <a:chExt cx="442391" cy="44239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94027" y="7410178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11871" y="7630783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4039" y="7346163"/>
              <a:ext cx="1286450" cy="15676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66810" y="5368193"/>
            <a:ext cx="7570416" cy="232444"/>
            <a:chOff x="4466810" y="5368193"/>
            <a:chExt cx="7570416" cy="232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60000">
              <a:off x="4466810" y="5368193"/>
              <a:ext cx="7570416" cy="232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61421" y="1202605"/>
            <a:ext cx="4702076" cy="3940252"/>
            <a:chOff x="10961421" y="1202605"/>
            <a:chExt cx="4702076" cy="39402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1421" y="1202605"/>
              <a:ext cx="4702076" cy="394025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4693" y="5610447"/>
            <a:ext cx="15415532" cy="50226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54729" y="3283487"/>
            <a:ext cx="442391" cy="442391"/>
            <a:chOff x="11354729" y="3283487"/>
            <a:chExt cx="442391" cy="44239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354729" y="3283487"/>
              <a:ext cx="442391" cy="442391"/>
              <a:chOff x="11354729" y="3283487"/>
              <a:chExt cx="442391" cy="44239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136885" y="3062883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354729" y="3283487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96928" y="2998866"/>
              <a:ext cx="1286450" cy="15676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95764" y="4523257"/>
            <a:ext cx="442391" cy="442391"/>
            <a:chOff x="13795764" y="4523257"/>
            <a:chExt cx="442391" cy="44239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795764" y="4523257"/>
              <a:ext cx="442391" cy="442391"/>
              <a:chOff x="13795764" y="4523257"/>
              <a:chExt cx="442391" cy="44239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577920" y="4302652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795764" y="4523257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37976" y="4238647"/>
              <a:ext cx="1286450" cy="15676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7708" y="2150054"/>
            <a:ext cx="706520" cy="4794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2947" y="1303626"/>
            <a:ext cx="2491307" cy="9140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705" y="2980574"/>
            <a:ext cx="7872800" cy="3651259"/>
            <a:chOff x="746705" y="2980574"/>
            <a:chExt cx="7872800" cy="36512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05" y="2980574"/>
              <a:ext cx="7872800" cy="36512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0915" y="8350290"/>
            <a:ext cx="5071633" cy="9854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1950" y="3174183"/>
            <a:ext cx="7464680" cy="3264041"/>
            <a:chOff x="871950" y="3174183"/>
            <a:chExt cx="7464680" cy="32640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950" y="3174183"/>
              <a:ext cx="7464680" cy="32640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1437" y="5634921"/>
            <a:ext cx="492096" cy="503021"/>
            <a:chOff x="7591437" y="5634921"/>
            <a:chExt cx="492096" cy="5030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740000">
              <a:off x="7591437" y="5634921"/>
              <a:ext cx="492096" cy="5030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75573" y="3220728"/>
            <a:ext cx="5410113" cy="3844259"/>
            <a:chOff x="11275573" y="3220728"/>
            <a:chExt cx="5410113" cy="38442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5573" y="3220728"/>
              <a:ext cx="5410113" cy="38442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27818" y="5237488"/>
            <a:ext cx="3594023" cy="232444"/>
            <a:chOff x="8027818" y="5237488"/>
            <a:chExt cx="3594023" cy="232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40000">
              <a:off x="8027818" y="5237488"/>
              <a:ext cx="3594023" cy="232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6659" y="8566112"/>
            <a:ext cx="6171429" cy="1224490"/>
            <a:chOff x="1526659" y="8566112"/>
            <a:chExt cx="6171429" cy="12244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6659" y="8566112"/>
              <a:ext cx="6171429" cy="12244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6038" y="8444781"/>
            <a:ext cx="6849421" cy="1467151"/>
            <a:chOff x="1086038" y="8444781"/>
            <a:chExt cx="6849421" cy="14671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038" y="8444781"/>
              <a:ext cx="6849421" cy="146715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1049" y="2371728"/>
            <a:ext cx="3957499" cy="7370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1049" y="7317194"/>
            <a:ext cx="3714108" cy="7370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61161" y="8894989"/>
            <a:ext cx="467606" cy="472949"/>
            <a:chOff x="6961161" y="8894989"/>
            <a:chExt cx="467606" cy="4729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7740000">
              <a:off x="6961161" y="8894989"/>
              <a:ext cx="467606" cy="4729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61645" y="7495780"/>
            <a:ext cx="5378402" cy="232444"/>
            <a:chOff x="6961645" y="7495780"/>
            <a:chExt cx="5378402" cy="2324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920000">
              <a:off x="6961645" y="7495780"/>
              <a:ext cx="5378402" cy="23244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4675" y="1054836"/>
            <a:ext cx="2204021" cy="91408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4059" y="774014"/>
            <a:ext cx="5470363" cy="1016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22911" y="1206279"/>
            <a:ext cx="6091522" cy="8210982"/>
            <a:chOff x="10522911" y="1206279"/>
            <a:chExt cx="6091522" cy="82109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2911" y="1206279"/>
              <a:ext cx="6091522" cy="82109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0090" y="4708200"/>
            <a:ext cx="4033917" cy="1127010"/>
            <a:chOff x="2550090" y="4708200"/>
            <a:chExt cx="4033917" cy="11270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0090" y="4708200"/>
              <a:ext cx="4033917" cy="1127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0317" y="4712930"/>
            <a:ext cx="841179" cy="859854"/>
            <a:chOff x="5200317" y="4712930"/>
            <a:chExt cx="841179" cy="8598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740000">
              <a:off x="5200317" y="4712930"/>
              <a:ext cx="841179" cy="859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7041" y="4575377"/>
            <a:ext cx="5512500" cy="232444"/>
            <a:chOff x="6017041" y="4575377"/>
            <a:chExt cx="5512500" cy="232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6017041" y="4575377"/>
              <a:ext cx="5512500" cy="23244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8344" y="3157995"/>
            <a:ext cx="4167786" cy="9170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4411" y="2545319"/>
            <a:ext cx="8483044" cy="6452354"/>
            <a:chOff x="1064411" y="2545319"/>
            <a:chExt cx="8483044" cy="64523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411" y="2545319"/>
              <a:ext cx="8483044" cy="64523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8223" y="1075901"/>
            <a:ext cx="5470363" cy="10169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6003" y="446343"/>
            <a:ext cx="15415532" cy="11401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4642" y="3075591"/>
            <a:ext cx="442391" cy="442391"/>
            <a:chOff x="684642" y="3075591"/>
            <a:chExt cx="442391" cy="4423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4642" y="3075591"/>
              <a:ext cx="442391" cy="442391"/>
              <a:chOff x="684642" y="3075591"/>
              <a:chExt cx="442391" cy="44239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6798" y="2854986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4642" y="3075591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811" y="2790971"/>
              <a:ext cx="1286450" cy="15676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89469" y="8555282"/>
            <a:ext cx="442391" cy="442391"/>
            <a:chOff x="3489469" y="8555282"/>
            <a:chExt cx="442391" cy="4423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89469" y="8555282"/>
              <a:ext cx="442391" cy="442391"/>
              <a:chOff x="3489469" y="8555282"/>
              <a:chExt cx="442391" cy="44239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71624" y="8334677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9469" y="8555282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1668" y="8270671"/>
              <a:ext cx="1286450" cy="15676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21237" y="8526531"/>
            <a:ext cx="442391" cy="442391"/>
            <a:chOff x="6621237" y="8526531"/>
            <a:chExt cx="442391" cy="4423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621237" y="8526531"/>
              <a:ext cx="442391" cy="442391"/>
              <a:chOff x="6621237" y="8526531"/>
              <a:chExt cx="442391" cy="44239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03393" y="8305926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21237" y="8526531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63359" y="8241907"/>
              <a:ext cx="1286450" cy="15676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84738" y="4215143"/>
            <a:ext cx="442391" cy="442391"/>
            <a:chOff x="5084738" y="4215143"/>
            <a:chExt cx="442391" cy="4423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084738" y="4215143"/>
              <a:ext cx="442391" cy="442391"/>
              <a:chOff x="5084738" y="4215143"/>
              <a:chExt cx="442391" cy="44239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866893" y="3994538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084738" y="4215143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26904" y="3930533"/>
              <a:ext cx="1286450" cy="15676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104" y="6032140"/>
            <a:ext cx="3423441" cy="232444"/>
            <a:chOff x="99104" y="6032140"/>
            <a:chExt cx="3423441" cy="2324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540000">
              <a:off x="99104" y="6032140"/>
              <a:ext cx="3423441" cy="2324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4642" y="4086106"/>
            <a:ext cx="9084009" cy="720157"/>
            <a:chOff x="684642" y="4086106"/>
            <a:chExt cx="9084009" cy="7201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642" y="4086106"/>
              <a:ext cx="9084009" cy="7201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4642" y="7711201"/>
            <a:ext cx="9084009" cy="720157"/>
            <a:chOff x="684642" y="7711201"/>
            <a:chExt cx="9084009" cy="7201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4642" y="7711201"/>
              <a:ext cx="9084009" cy="72015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1259" y="1822338"/>
            <a:ext cx="2178872" cy="5590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4659" y="7428935"/>
            <a:ext cx="10508118" cy="13095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5438" y="1474589"/>
            <a:ext cx="3140684" cy="13837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12941" y="1631693"/>
            <a:ext cx="735778" cy="490511"/>
            <a:chOff x="10912941" y="1631693"/>
            <a:chExt cx="735778" cy="4905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2941" y="1631693"/>
              <a:ext cx="735778" cy="490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4799" y="1588872"/>
            <a:ext cx="715330" cy="476879"/>
            <a:chOff x="6374799" y="1588872"/>
            <a:chExt cx="715330" cy="4768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374799" y="1588872"/>
              <a:ext cx="715330" cy="4768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3801" y="573419"/>
            <a:ext cx="2884719" cy="5720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748099" cy="65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09287" y="3101102"/>
            <a:ext cx="5676665" cy="3658612"/>
            <a:chOff x="6209287" y="3101102"/>
            <a:chExt cx="5676665" cy="36586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9287" y="3101102"/>
              <a:ext cx="5676665" cy="36586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86496" y="3894582"/>
            <a:ext cx="2112723" cy="2410298"/>
            <a:chOff x="8086496" y="3894582"/>
            <a:chExt cx="2112723" cy="24102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86496" y="3894582"/>
              <a:ext cx="2112723" cy="2410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8223" y="1075901"/>
            <a:ext cx="5470363" cy="10169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6354" y="2176190"/>
            <a:ext cx="9690049" cy="10430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4785" y="9206660"/>
            <a:ext cx="2589925" cy="8620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89242" y="3023973"/>
            <a:ext cx="9720428" cy="5935536"/>
            <a:chOff x="3989242" y="3023973"/>
            <a:chExt cx="9720428" cy="59355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9242" y="3023973"/>
              <a:ext cx="9720428" cy="5935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4642" y="3218003"/>
            <a:ext cx="9143701" cy="5236008"/>
            <a:chOff x="684642" y="3218003"/>
            <a:chExt cx="9143701" cy="52360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642" y="3218003"/>
              <a:ext cx="9143701" cy="52360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5957" y="1447975"/>
            <a:ext cx="5470363" cy="1016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3447" y="3487263"/>
            <a:ext cx="442391" cy="442391"/>
            <a:chOff x="463447" y="3487263"/>
            <a:chExt cx="442391" cy="4423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3447" y="3487263"/>
              <a:ext cx="442391" cy="442391"/>
              <a:chOff x="463447" y="3487263"/>
              <a:chExt cx="442391" cy="44239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5602" y="3266658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3447" y="3487263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615" y="3202653"/>
              <a:ext cx="1286450" cy="15676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251" y="8232816"/>
            <a:ext cx="442391" cy="442391"/>
            <a:chOff x="242251" y="8232816"/>
            <a:chExt cx="442391" cy="4423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2251" y="8232816"/>
              <a:ext cx="442391" cy="442391"/>
              <a:chOff x="242251" y="8232816"/>
              <a:chExt cx="442391" cy="44239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407" y="8012211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2251" y="8232816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51" y="7948206"/>
              <a:ext cx="1286450" cy="1567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21237" y="8776477"/>
            <a:ext cx="442391" cy="442391"/>
            <a:chOff x="6621237" y="8776477"/>
            <a:chExt cx="442391" cy="4423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621237" y="8776477"/>
              <a:ext cx="442391" cy="442391"/>
              <a:chOff x="6621237" y="8776477"/>
              <a:chExt cx="442391" cy="4423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03393" y="8555873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21237" y="8776477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3364" y="8491867"/>
              <a:ext cx="1286450" cy="15676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31322" y="5393616"/>
            <a:ext cx="442391" cy="442391"/>
            <a:chOff x="6931322" y="5393616"/>
            <a:chExt cx="442391" cy="4423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31322" y="5393616"/>
              <a:ext cx="442391" cy="442391"/>
              <a:chOff x="6931322" y="5393616"/>
              <a:chExt cx="442391" cy="44239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713477" y="5173012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31322" y="5393616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73488" y="5109007"/>
              <a:ext cx="1286450" cy="15676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733" y="5836008"/>
            <a:ext cx="9084009" cy="442391"/>
            <a:chOff x="542733" y="5836008"/>
            <a:chExt cx="9084009" cy="4423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2733" y="5836008"/>
              <a:ext cx="9084009" cy="4423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4642" y="7444586"/>
            <a:ext cx="9129511" cy="555414"/>
            <a:chOff x="684642" y="7444586"/>
            <a:chExt cx="9129511" cy="5554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4642" y="7444586"/>
              <a:ext cx="9129511" cy="5554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6190" y="5952558"/>
            <a:ext cx="8888647" cy="209291"/>
            <a:chOff x="726190" y="5952558"/>
            <a:chExt cx="8888647" cy="20929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6190" y="5952558"/>
              <a:ext cx="8888647" cy="2092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075798" y="6596902"/>
            <a:ext cx="1533270" cy="232444"/>
            <a:chOff x="6075798" y="6596902"/>
            <a:chExt cx="1533270" cy="2324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3720000">
              <a:off x="6075798" y="6596902"/>
              <a:ext cx="1533270" cy="23244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20606" y="1446279"/>
            <a:ext cx="15415532" cy="904871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4617" y="2194412"/>
            <a:ext cx="1611843" cy="5590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7782" y="2342982"/>
            <a:ext cx="2745891" cy="559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7800" y="3066841"/>
            <a:ext cx="8398997" cy="6564081"/>
            <a:chOff x="1027800" y="3066841"/>
            <a:chExt cx="8398997" cy="65640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21973" y="-206431"/>
              <a:ext cx="16797994" cy="13128162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800" y="3066841"/>
              <a:ext cx="8398997" cy="6564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5914" y="3262506"/>
            <a:ext cx="6131431" cy="701203"/>
            <a:chOff x="2175914" y="3262506"/>
            <a:chExt cx="6131431" cy="7012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5914" y="3262506"/>
              <a:ext cx="6131431" cy="7012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4736" y="3208811"/>
            <a:ext cx="442391" cy="442391"/>
            <a:chOff x="2024736" y="3208811"/>
            <a:chExt cx="442391" cy="442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24736" y="3208811"/>
              <a:ext cx="442391" cy="442391"/>
              <a:chOff x="2024736" y="3208811"/>
              <a:chExt cx="442391" cy="442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24736" y="3208811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5457" y="3152772"/>
              <a:ext cx="372186" cy="653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1536" y="4191648"/>
            <a:ext cx="6872510" cy="1177642"/>
            <a:chOff x="1851536" y="4191648"/>
            <a:chExt cx="6872510" cy="11776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1536" y="4191648"/>
              <a:ext cx="6872510" cy="11776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03541" y="4115457"/>
            <a:ext cx="442391" cy="442391"/>
            <a:chOff x="1803541" y="4115457"/>
            <a:chExt cx="442391" cy="4423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03541" y="4115457"/>
              <a:ext cx="442391" cy="442391"/>
              <a:chOff x="1803541" y="4115457"/>
              <a:chExt cx="442391" cy="44239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03541" y="4115457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4265" y="4059420"/>
              <a:ext cx="372186" cy="6533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2207" y="6064942"/>
            <a:ext cx="7950650" cy="2633225"/>
            <a:chOff x="1192207" y="6064942"/>
            <a:chExt cx="7950650" cy="26332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2207" y="6064942"/>
              <a:ext cx="7950650" cy="26332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0776" y="5843747"/>
            <a:ext cx="442391" cy="442391"/>
            <a:chOff x="1500776" y="5843747"/>
            <a:chExt cx="442391" cy="44239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00776" y="5843747"/>
              <a:ext cx="442391" cy="442391"/>
              <a:chOff x="1500776" y="5843747"/>
              <a:chExt cx="442391" cy="44239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0776" y="5843747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1496" y="5787705"/>
              <a:ext cx="372186" cy="6533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49464" y="8255776"/>
            <a:ext cx="442391" cy="442391"/>
            <a:chOff x="8149464" y="8255776"/>
            <a:chExt cx="442391" cy="44239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149464" y="8255776"/>
              <a:ext cx="442391" cy="442391"/>
              <a:chOff x="8149464" y="8255776"/>
              <a:chExt cx="442391" cy="44239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49464" y="8255776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20189" y="8199734"/>
              <a:ext cx="372186" cy="6533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68313" y="6129668"/>
            <a:ext cx="7530018" cy="69205"/>
            <a:chOff x="7068313" y="6129668"/>
            <a:chExt cx="7530018" cy="6920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7068313" y="6129668"/>
              <a:ext cx="7530018" cy="6920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58300" y="-22698"/>
            <a:ext cx="13303548" cy="109364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3026" y="1496554"/>
            <a:ext cx="2049431" cy="91407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75022" y="6790903"/>
            <a:ext cx="6180952" cy="3133333"/>
            <a:chOff x="3975022" y="6790903"/>
            <a:chExt cx="6180952" cy="31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975022" y="6790903"/>
              <a:ext cx="6171429" cy="3130425"/>
              <a:chOff x="3975022" y="6790903"/>
              <a:chExt cx="6171429" cy="31304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3022" y="5229872"/>
                <a:ext cx="12342857" cy="6260850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975022" y="6790903"/>
                <a:ext cx="6171429" cy="31304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614296" y="8144960"/>
              <a:ext cx="442391" cy="442391"/>
              <a:chOff x="7614296" y="8144960"/>
              <a:chExt cx="442391" cy="44239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7614296" y="8144960"/>
                <a:ext cx="442391" cy="442391"/>
                <a:chOff x="7614296" y="8144960"/>
                <a:chExt cx="442391" cy="44239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7614296" y="8144960"/>
                  <a:ext cx="442391" cy="44239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85020" y="8088915"/>
                <a:ext cx="372186" cy="6533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58982" y="8144960"/>
              <a:ext cx="442391" cy="442391"/>
              <a:chOff x="8858982" y="8144960"/>
              <a:chExt cx="442391" cy="44239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8858982" y="8144960"/>
                <a:ext cx="442391" cy="442391"/>
                <a:chOff x="8858982" y="8144960"/>
                <a:chExt cx="442391" cy="44239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858982" y="8144960"/>
                  <a:ext cx="442391" cy="442391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29706" y="8088915"/>
                <a:ext cx="372186" cy="65335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89360" y="3026244"/>
            <a:ext cx="6171429" cy="4233227"/>
            <a:chOff x="689360" y="3026244"/>
            <a:chExt cx="6171429" cy="42332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364286" y="915285"/>
              <a:ext cx="12342857" cy="846645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360" y="3026244"/>
              <a:ext cx="6171429" cy="42332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7782" y="2342982"/>
            <a:ext cx="1681805" cy="5590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3407" y="-230638"/>
            <a:ext cx="12181721" cy="120727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3026" y="1496554"/>
            <a:ext cx="2049431" cy="9140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89120" y="6207573"/>
            <a:ext cx="7530018" cy="69205"/>
            <a:chOff x="7189120" y="6207573"/>
            <a:chExt cx="7530018" cy="692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3424635" y="6173062"/>
              <a:ext cx="15060036" cy="13841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7189120" y="6207573"/>
              <a:ext cx="7530018" cy="692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58281" y="3949773"/>
            <a:ext cx="1814642" cy="738561"/>
            <a:chOff x="3358281" y="3949773"/>
            <a:chExt cx="1814642" cy="7385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56555" y="3581479"/>
              <a:ext cx="3629284" cy="147712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58281" y="3949773"/>
              <a:ext cx="1814642" cy="7385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05899" y="3876662"/>
            <a:ext cx="442391" cy="442391"/>
            <a:chOff x="3205899" y="3876662"/>
            <a:chExt cx="442391" cy="44239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205899" y="3876662"/>
              <a:ext cx="442391" cy="442391"/>
              <a:chOff x="3205899" y="3876662"/>
              <a:chExt cx="442391" cy="44239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988055" y="3656058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205899" y="3876662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48054" y="3592057"/>
              <a:ext cx="1286449" cy="15676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66897" y="6790903"/>
            <a:ext cx="1993892" cy="533739"/>
            <a:chOff x="4866897" y="6790903"/>
            <a:chExt cx="1993892" cy="5337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73994" y="6524747"/>
              <a:ext cx="3987784" cy="106747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66897" y="6790903"/>
              <a:ext cx="1993892" cy="5337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45701" y="6541314"/>
            <a:ext cx="442391" cy="442391"/>
            <a:chOff x="4645701" y="6541314"/>
            <a:chExt cx="442391" cy="44239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645701" y="6541314"/>
              <a:ext cx="442391" cy="442391"/>
              <a:chOff x="4645701" y="6541314"/>
              <a:chExt cx="442391" cy="44239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427857" y="6320709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645701" y="6541314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87859" y="6256707"/>
              <a:ext cx="1286447" cy="1567600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031213" y="4930844"/>
            <a:ext cx="2090435" cy="51427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34437" y="8145557"/>
            <a:ext cx="2003920" cy="51427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7782" y="2047122"/>
            <a:ext cx="2737824" cy="5590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1165916"/>
            <a:ext cx="2049431" cy="9140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9380" y="2943714"/>
            <a:ext cx="8295141" cy="6848577"/>
            <a:chOff x="1679380" y="2943714"/>
            <a:chExt cx="8295141" cy="68485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16309" y="-471427"/>
              <a:ext cx="16590283" cy="13697154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380" y="2943714"/>
              <a:ext cx="8295141" cy="68485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3407" y="216465"/>
            <a:ext cx="12181721" cy="10284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89120" y="6207573"/>
            <a:ext cx="7530018" cy="69205"/>
            <a:chOff x="7189120" y="6207573"/>
            <a:chExt cx="7530018" cy="692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424635" y="6173062"/>
              <a:ext cx="15060036" cy="13841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189120" y="6207573"/>
              <a:ext cx="7530018" cy="692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89689" y="4741582"/>
            <a:ext cx="442391" cy="442391"/>
            <a:chOff x="2289689" y="4741582"/>
            <a:chExt cx="442391" cy="442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89689" y="4741582"/>
              <a:ext cx="442391" cy="442391"/>
              <a:chOff x="2289689" y="4741582"/>
              <a:chExt cx="442391" cy="44239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71845" y="4520978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89689" y="4741582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1844" y="4456968"/>
              <a:ext cx="1286449" cy="15676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89807" y="7324323"/>
            <a:ext cx="1465277" cy="389755"/>
            <a:chOff x="1789807" y="7324323"/>
            <a:chExt cx="1465277" cy="3897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0121" y="7129966"/>
              <a:ext cx="2930555" cy="77950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9807" y="7324323"/>
              <a:ext cx="1465277" cy="3897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72808" y="7150746"/>
            <a:ext cx="442391" cy="442391"/>
            <a:chOff x="3072808" y="7150746"/>
            <a:chExt cx="442391" cy="4423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72808" y="7150746"/>
              <a:ext cx="442391" cy="442391"/>
              <a:chOff x="3072808" y="7150746"/>
              <a:chExt cx="442391" cy="44239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54964" y="6930141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072808" y="7150746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14960" y="6866141"/>
              <a:ext cx="1286447" cy="15676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74848" y="6457899"/>
            <a:ext cx="6887697" cy="69205"/>
            <a:chOff x="2474848" y="6457899"/>
            <a:chExt cx="6887697" cy="692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-968477" y="6423389"/>
              <a:ext cx="13775395" cy="13841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2474848" y="6457899"/>
              <a:ext cx="6887697" cy="692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31713" y="2778023"/>
            <a:ext cx="442391" cy="442391"/>
            <a:chOff x="5731713" y="2778023"/>
            <a:chExt cx="442391" cy="44239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31713" y="2778023"/>
              <a:ext cx="442391" cy="442391"/>
              <a:chOff x="5731713" y="2778023"/>
              <a:chExt cx="442391" cy="44239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513869" y="2557418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731713" y="2778023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73864" y="2493417"/>
              <a:ext cx="1286447" cy="156760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311" y="2242894"/>
            <a:ext cx="2722015" cy="5533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026" y="1496554"/>
            <a:ext cx="2049431" cy="9140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3407" y="-228383"/>
            <a:ext cx="12181721" cy="120637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89120" y="6207573"/>
            <a:ext cx="7530018" cy="69205"/>
            <a:chOff x="7189120" y="6207573"/>
            <a:chExt cx="7530018" cy="692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3424635" y="6173062"/>
              <a:ext cx="15060036" cy="13841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189120" y="6207573"/>
              <a:ext cx="7530018" cy="69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6880" y="2936748"/>
            <a:ext cx="7971429" cy="6714286"/>
            <a:chOff x="1536880" y="2936748"/>
            <a:chExt cx="7971429" cy="67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36880" y="2936748"/>
              <a:ext cx="7968683" cy="6706093"/>
              <a:chOff x="1536880" y="2936748"/>
              <a:chExt cx="7968683" cy="670609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396660" y="-407341"/>
                <a:ext cx="15937367" cy="1341218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6880" y="2936748"/>
                <a:ext cx="7968683" cy="67060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104544" y="5588591"/>
              <a:ext cx="5278243" cy="524037"/>
              <a:chOff x="3104544" y="5588591"/>
              <a:chExt cx="5278243" cy="5240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04544" y="5588591"/>
                <a:ext cx="5278243" cy="5240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42001" y="5367395"/>
              <a:ext cx="442391" cy="442391"/>
              <a:chOff x="2942001" y="5367395"/>
              <a:chExt cx="442391" cy="44239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942001" y="5367395"/>
                <a:ext cx="442391" cy="442391"/>
                <a:chOff x="2942001" y="5367395"/>
                <a:chExt cx="442391" cy="442391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724157" y="5146790"/>
                  <a:ext cx="884783" cy="884783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942001" y="5367395"/>
                  <a:ext cx="442391" cy="442391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84156" y="5082790"/>
                <a:ext cx="1286449" cy="15676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58683" y="6663413"/>
              <a:ext cx="7264063" cy="2144277"/>
              <a:chOff x="2058683" y="6663413"/>
              <a:chExt cx="7264063" cy="21442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058683" y="6663413"/>
                <a:ext cx="7264063" cy="21442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837487" y="6465032"/>
              <a:ext cx="442391" cy="442391"/>
              <a:chOff x="1837487" y="6465032"/>
              <a:chExt cx="442391" cy="44239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837487" y="6465032"/>
                <a:ext cx="442391" cy="442391"/>
                <a:chOff x="1837487" y="6465032"/>
                <a:chExt cx="442391" cy="442391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619643" y="6244427"/>
                  <a:ext cx="884783" cy="884783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837487" y="6465032"/>
                  <a:ext cx="442391" cy="442391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79640" y="6180426"/>
                <a:ext cx="1286447" cy="15676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33287" y="8496107"/>
              <a:ext cx="442391" cy="442391"/>
              <a:chOff x="8033287" y="8496107"/>
              <a:chExt cx="442391" cy="442391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8033287" y="8496107"/>
                <a:ext cx="442391" cy="442391"/>
                <a:chOff x="8033287" y="8496107"/>
                <a:chExt cx="442391" cy="442391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815443" y="8275502"/>
                  <a:ext cx="884783" cy="884783"/>
                </a:xfrm>
                <a:prstGeom prst="rect">
                  <a:avLst/>
                </a:prstGeom>
              </p:spPr>
            </p:pic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8033287" y="8496107"/>
                  <a:ext cx="442391" cy="442391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875440" y="8211502"/>
                <a:ext cx="1286447" cy="1567609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0820" y="2672938"/>
            <a:ext cx="6632518" cy="6850723"/>
            <a:chOff x="860820" y="2672938"/>
            <a:chExt cx="6632518" cy="6850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05195" y="-743564"/>
              <a:ext cx="13265037" cy="1370144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820" y="2672938"/>
              <a:ext cx="6632518" cy="685072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311" y="2242894"/>
            <a:ext cx="1681805" cy="5590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026" y="1496554"/>
            <a:ext cx="2049431" cy="9140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88848" y="-996003"/>
            <a:ext cx="12181721" cy="141766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89120" y="6207573"/>
            <a:ext cx="7530018" cy="69205"/>
            <a:chOff x="7189120" y="6207573"/>
            <a:chExt cx="7530018" cy="692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424635" y="6173062"/>
              <a:ext cx="15060036" cy="13841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7189120" y="6207573"/>
              <a:ext cx="7530018" cy="692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82636" y="5068323"/>
            <a:ext cx="1975035" cy="489796"/>
            <a:chOff x="4682636" y="5068323"/>
            <a:chExt cx="1975035" cy="4897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8828" y="4824079"/>
              <a:ext cx="3950071" cy="97959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82636" y="5068323"/>
              <a:ext cx="1975035" cy="4897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28190" y="6713982"/>
            <a:ext cx="1994728" cy="1967651"/>
            <a:chOff x="8628190" y="6713982"/>
            <a:chExt cx="1994728" cy="19676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0638" y="5735413"/>
              <a:ext cx="3989457" cy="393530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28190" y="6713982"/>
              <a:ext cx="1994728" cy="19676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4742" y="8638509"/>
            <a:ext cx="381696" cy="381696"/>
            <a:chOff x="6914742" y="8638509"/>
            <a:chExt cx="381696" cy="3816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4742" y="8638509"/>
              <a:ext cx="381696" cy="3816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05253" y="8010100"/>
            <a:ext cx="1930499" cy="187552"/>
            <a:chOff x="7005253" y="8010100"/>
            <a:chExt cx="1930499" cy="1875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340000">
              <a:off x="7005253" y="8010100"/>
              <a:ext cx="1930499" cy="1875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66006" y="4349654"/>
            <a:ext cx="442391" cy="442391"/>
            <a:chOff x="5066006" y="4349654"/>
            <a:chExt cx="442391" cy="44239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066006" y="4349654"/>
              <a:ext cx="442391" cy="442391"/>
              <a:chOff x="5066006" y="4349654"/>
              <a:chExt cx="442391" cy="44239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848162" y="4129049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066006" y="4349654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08161" y="4065040"/>
              <a:ext cx="1286449" cy="15676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03410" y="4921662"/>
            <a:ext cx="442391" cy="442391"/>
            <a:chOff x="4603410" y="4921662"/>
            <a:chExt cx="442391" cy="44239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603410" y="4921662"/>
              <a:ext cx="442391" cy="442391"/>
              <a:chOff x="4603410" y="4921662"/>
              <a:chExt cx="442391" cy="44239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385565" y="4701057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603410" y="4921662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45563" y="4637059"/>
              <a:ext cx="1286447" cy="15676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9580" y="5387308"/>
            <a:ext cx="442391" cy="442391"/>
            <a:chOff x="1279580" y="5387308"/>
            <a:chExt cx="442391" cy="44239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79580" y="5387308"/>
              <a:ext cx="442391" cy="442391"/>
              <a:chOff x="1279580" y="5387308"/>
              <a:chExt cx="442391" cy="44239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1736" y="5166703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79580" y="5387308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1732" y="5102703"/>
              <a:ext cx="1286447" cy="15676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79658" y="7051735"/>
            <a:ext cx="442391" cy="442391"/>
            <a:chOff x="8779658" y="7051735"/>
            <a:chExt cx="442391" cy="44239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779658" y="7051735"/>
              <a:ext cx="442391" cy="442391"/>
              <a:chOff x="8779658" y="7051735"/>
              <a:chExt cx="442391" cy="44239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561813" y="6831130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779658" y="7051735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21817" y="6767122"/>
              <a:ext cx="1286447" cy="15676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79580" y="7939469"/>
            <a:ext cx="442391" cy="442391"/>
            <a:chOff x="1279580" y="7939469"/>
            <a:chExt cx="442391" cy="44239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79580" y="7939469"/>
              <a:ext cx="442391" cy="442391"/>
              <a:chOff x="1279580" y="7939469"/>
              <a:chExt cx="442391" cy="44239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061736" y="7718864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79580" y="7939469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1731" y="7654864"/>
              <a:ext cx="1286447" cy="156760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9580" y="8593965"/>
            <a:ext cx="442391" cy="442391"/>
            <a:chOff x="1279580" y="8593965"/>
            <a:chExt cx="442391" cy="44239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79580" y="8593965"/>
              <a:ext cx="442391" cy="442391"/>
              <a:chOff x="1279580" y="8593965"/>
              <a:chExt cx="442391" cy="44239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61736" y="8373360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279580" y="8593965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1731" y="8309350"/>
              <a:ext cx="1286447" cy="156761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00776" y="5608504"/>
            <a:ext cx="2268523" cy="1885622"/>
            <a:chOff x="1500776" y="5608504"/>
            <a:chExt cx="2268523" cy="188562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799" y="4668211"/>
              <a:ext cx="4537046" cy="3771245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00776" y="5608504"/>
              <a:ext cx="2268523" cy="1885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1971" y="2929332"/>
            <a:ext cx="7962601" cy="6803647"/>
            <a:chOff x="1721971" y="2929332"/>
            <a:chExt cx="7962601" cy="68036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7789" y="-463403"/>
              <a:ext cx="15925203" cy="1360729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1971" y="2929332"/>
              <a:ext cx="7962601" cy="68036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311" y="2242894"/>
            <a:ext cx="2737824" cy="5590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3026" y="1496554"/>
            <a:ext cx="2049431" cy="914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89120" y="6207573"/>
            <a:ext cx="7530018" cy="69205"/>
            <a:chOff x="7189120" y="6207573"/>
            <a:chExt cx="7530018" cy="692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424635" y="6173062"/>
              <a:ext cx="15060036" cy="13841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189120" y="6207573"/>
              <a:ext cx="7530018" cy="692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1920" y="6421100"/>
            <a:ext cx="6887697" cy="69205"/>
            <a:chOff x="2141920" y="6421100"/>
            <a:chExt cx="6887697" cy="692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1301405" y="6386590"/>
              <a:ext cx="13775395" cy="13841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141920" y="6421100"/>
              <a:ext cx="6887697" cy="692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4871" y="4950055"/>
            <a:ext cx="442391" cy="442391"/>
            <a:chOff x="2374871" y="4950055"/>
            <a:chExt cx="442391" cy="4423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74871" y="4950055"/>
              <a:ext cx="442391" cy="442391"/>
              <a:chOff x="2374871" y="4950055"/>
              <a:chExt cx="442391" cy="4423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57027" y="4729451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74871" y="4950055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17026" y="4665441"/>
              <a:ext cx="1286449" cy="15676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69990" y="7727257"/>
            <a:ext cx="3034447" cy="389755"/>
            <a:chOff x="1969990" y="7727257"/>
            <a:chExt cx="3034447" cy="3897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5719" y="7532901"/>
              <a:ext cx="6068893" cy="77950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69990" y="7727257"/>
              <a:ext cx="3034447" cy="3897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29540" y="7517484"/>
            <a:ext cx="442391" cy="442391"/>
            <a:chOff x="3729540" y="7517484"/>
            <a:chExt cx="442391" cy="44239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729540" y="7517484"/>
              <a:ext cx="442391" cy="442391"/>
              <a:chOff x="3729540" y="7517484"/>
              <a:chExt cx="442391" cy="44239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11696" y="7296879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29540" y="7517484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71693" y="7232874"/>
              <a:ext cx="1286447" cy="156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22594" y="2859473"/>
            <a:ext cx="442391" cy="442391"/>
            <a:chOff x="5522594" y="2859473"/>
            <a:chExt cx="442391" cy="44239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522594" y="2859473"/>
              <a:ext cx="442391" cy="442391"/>
              <a:chOff x="5522594" y="2859473"/>
              <a:chExt cx="442391" cy="44239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304750" y="2638868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522594" y="2859473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64750" y="2574855"/>
              <a:ext cx="1286447" cy="15676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83407" y="-379523"/>
            <a:ext cx="12181721" cy="1266828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311" y="2242894"/>
            <a:ext cx="4625539" cy="5590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026" y="1496554"/>
            <a:ext cx="2049431" cy="9140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89120" y="6207573"/>
            <a:ext cx="7530018" cy="69205"/>
            <a:chOff x="7189120" y="6207573"/>
            <a:chExt cx="7530018" cy="692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424635" y="6173062"/>
              <a:ext cx="15060036" cy="13841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189120" y="6207573"/>
              <a:ext cx="7530018" cy="692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3407" y="-110866"/>
            <a:ext cx="12181721" cy="115936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5705" y="3251409"/>
            <a:ext cx="1945339" cy="3952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474" y="2959163"/>
            <a:ext cx="9391988" cy="7048021"/>
            <a:chOff x="1046474" y="2959163"/>
            <a:chExt cx="9391988" cy="70480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5554" y="2924879"/>
              <a:ext cx="2784835" cy="39522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46474" y="3369857"/>
              <a:ext cx="9391988" cy="6637327"/>
              <a:chOff x="1046474" y="3369857"/>
              <a:chExt cx="9391988" cy="663732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46474" y="3369857"/>
                <a:ext cx="9391988" cy="6216179"/>
                <a:chOff x="1046474" y="3369857"/>
                <a:chExt cx="9391988" cy="6216179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1816118" y="6528894"/>
                  <a:ext cx="7305087" cy="3047818"/>
                  <a:chOff x="1816118" y="6528894"/>
                  <a:chExt cx="7305087" cy="3047818"/>
                </a:xfrm>
              </p:grpSpPr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-1813337" y="5009056"/>
                    <a:ext cx="14610175" cy="6095636"/>
                  </a:xfrm>
                  <a:prstGeom prst="rect">
                    <a:avLst/>
                  </a:prstGeom>
                </p:spPr>
              </p:pic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816118" y="6528894"/>
                    <a:ext cx="7305087" cy="304781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6" name="그룹 1006"/>
                <p:cNvGrpSpPr/>
                <p:nvPr/>
              </p:nvGrpSpPr>
              <p:grpSpPr>
                <a:xfrm>
                  <a:off x="1046474" y="3721146"/>
                  <a:ext cx="4096066" cy="3270082"/>
                  <a:chOff x="1046474" y="3721146"/>
                  <a:chExt cx="4096066" cy="3270082"/>
                </a:xfrm>
              </p:grpSpPr>
              <p:pic>
                <p:nvPicPr>
                  <p:cNvPr id="19" name="Object 1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-976787" y="2090473"/>
                    <a:ext cx="8192132" cy="6540165"/>
                  </a:xfrm>
                  <a:prstGeom prst="rect">
                    <a:avLst/>
                  </a:prstGeom>
                </p:spPr>
              </p:pic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046474" y="3721146"/>
                    <a:ext cx="4096066" cy="3270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6333700" y="3369857"/>
                  <a:ext cx="4098831" cy="3816153"/>
                  <a:chOff x="6333700" y="3369857"/>
                  <a:chExt cx="4098831" cy="381615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4313193" y="1466878"/>
                    <a:ext cx="8197663" cy="7632306"/>
                  </a:xfrm>
                  <a:prstGeom prst="rect">
                    <a:avLst/>
                  </a:prstGeom>
                </p:spPr>
              </p:pic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6333700" y="3369857"/>
                    <a:ext cx="4098831" cy="38161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2542705" y="4962745"/>
                  <a:ext cx="3573408" cy="187552"/>
                  <a:chOff x="2542705" y="4962745"/>
                  <a:chExt cx="3573408" cy="187552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60000">
                    <a:off x="784565" y="4897534"/>
                    <a:ext cx="7146816" cy="375104"/>
                  </a:xfrm>
                  <a:prstGeom prst="rect">
                    <a:avLst/>
                  </a:prstGeom>
                </p:spPr>
              </p:pic>
              <p:pic>
                <p:nvPicPr>
                  <p:cNvPr id="28" name="Object 27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-60000">
                    <a:off x="2542705" y="4962745"/>
                    <a:ext cx="3573408" cy="1875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273625" y="4399758"/>
                  <a:ext cx="1284879" cy="2214317"/>
                  <a:chOff x="1273625" y="4399758"/>
                  <a:chExt cx="1284879" cy="2214317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1273625" y="4399758"/>
                    <a:ext cx="1284879" cy="221431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809148" y="9637443"/>
                <a:ext cx="3091054" cy="51427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232901" y="7207570"/>
            <a:ext cx="442391" cy="442391"/>
            <a:chOff x="2232901" y="7207570"/>
            <a:chExt cx="442391" cy="44239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232901" y="7207570"/>
              <a:ext cx="442391" cy="442391"/>
              <a:chOff x="2232901" y="7207570"/>
              <a:chExt cx="442391" cy="44239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015057" y="6986965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232901" y="7207570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75055" y="6922969"/>
              <a:ext cx="1286447" cy="15676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7447" y="4157110"/>
            <a:ext cx="442391" cy="442391"/>
            <a:chOff x="1037447" y="4157110"/>
            <a:chExt cx="442391" cy="44239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37447" y="4157110"/>
              <a:ext cx="442391" cy="442391"/>
              <a:chOff x="1037447" y="4157110"/>
              <a:chExt cx="442391" cy="44239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19602" y="3936506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37447" y="4157110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9601" y="3872505"/>
              <a:ext cx="1286449" cy="156761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311" y="2242894"/>
            <a:ext cx="2815605" cy="5590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026" y="1496554"/>
            <a:ext cx="1645650" cy="9140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89120" y="6207573"/>
            <a:ext cx="7530018" cy="69205"/>
            <a:chOff x="7189120" y="6207573"/>
            <a:chExt cx="7530018" cy="692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3424635" y="6173062"/>
              <a:ext cx="15060036" cy="13841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189120" y="6207573"/>
              <a:ext cx="7530018" cy="692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3407" y="-163693"/>
            <a:ext cx="12181721" cy="118049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61603" y="2930159"/>
            <a:ext cx="6921982" cy="2136507"/>
            <a:chOff x="2061603" y="2930159"/>
            <a:chExt cx="6921982" cy="21365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83203" y="1864760"/>
              <a:ext cx="13843964" cy="42730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1603" y="2930159"/>
              <a:ext cx="6921982" cy="2136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98000" y="5517361"/>
            <a:ext cx="6791159" cy="4101444"/>
            <a:chOff x="2198000" y="5517361"/>
            <a:chExt cx="6791159" cy="4101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66510" y="3472117"/>
              <a:ext cx="13582318" cy="820288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98000" y="5517361"/>
              <a:ext cx="6791159" cy="4101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0408" y="3158506"/>
            <a:ext cx="442391" cy="442391"/>
            <a:chOff x="1840408" y="3158506"/>
            <a:chExt cx="442391" cy="4423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840408" y="3158506"/>
              <a:ext cx="442391" cy="442391"/>
              <a:chOff x="1840408" y="3158506"/>
              <a:chExt cx="442391" cy="44239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2563" y="2937902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840408" y="3158506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2562" y="2873901"/>
              <a:ext cx="1286449" cy="1567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69990" y="5284493"/>
            <a:ext cx="442391" cy="442391"/>
            <a:chOff x="1969990" y="5284493"/>
            <a:chExt cx="442391" cy="4423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969990" y="5284493"/>
              <a:ext cx="442391" cy="442391"/>
              <a:chOff x="1969990" y="5284493"/>
              <a:chExt cx="442391" cy="44239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52146" y="5063889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69990" y="5284493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2141" y="4999893"/>
              <a:ext cx="1286447" cy="15676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06803" y="9002361"/>
            <a:ext cx="442391" cy="442391"/>
            <a:chOff x="5906803" y="9002361"/>
            <a:chExt cx="442391" cy="4423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906803" y="9002361"/>
              <a:ext cx="442391" cy="442391"/>
              <a:chOff x="5906803" y="9002361"/>
              <a:chExt cx="442391" cy="44239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688958" y="8781756"/>
                <a:ext cx="884783" cy="884783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906803" y="9002361"/>
                <a:ext cx="442391" cy="44239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48955" y="8717751"/>
              <a:ext cx="1286447" cy="156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98432" y="7520464"/>
            <a:ext cx="565779" cy="346501"/>
            <a:chOff x="5298432" y="7520464"/>
            <a:chExt cx="565779" cy="3465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8432" y="7520464"/>
              <a:ext cx="565779" cy="34650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50917" y="1790852"/>
            <a:ext cx="3140684" cy="13836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3801" y="573419"/>
            <a:ext cx="2884719" cy="5720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748099" cy="655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58419" y="1947955"/>
            <a:ext cx="735778" cy="490511"/>
            <a:chOff x="11058419" y="1947955"/>
            <a:chExt cx="735778" cy="4905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58419" y="1947955"/>
              <a:ext cx="735778" cy="490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0277" y="1905135"/>
            <a:ext cx="715330" cy="476879"/>
            <a:chOff x="6520277" y="1905135"/>
            <a:chExt cx="715330" cy="4768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6520277" y="1905135"/>
              <a:ext cx="715330" cy="4768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48677" y="3889373"/>
            <a:ext cx="8725576" cy="3755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26703" y="7772940"/>
            <a:ext cx="3301519" cy="1146588"/>
            <a:chOff x="14926703" y="7772940"/>
            <a:chExt cx="3301519" cy="11465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26703" y="7772940"/>
              <a:ext cx="3301519" cy="11465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7993" y="9323454"/>
            <a:ext cx="4291290" cy="96986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4460087" cy="10169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5759348" cy="559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6039" y="6055261"/>
            <a:ext cx="7530018" cy="69205"/>
            <a:chOff x="6526039" y="6055261"/>
            <a:chExt cx="7530018" cy="692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761554" y="6020750"/>
              <a:ext cx="15060036" cy="13841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526039" y="6055261"/>
              <a:ext cx="7530018" cy="692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0922" y="454612"/>
            <a:ext cx="13064253" cy="1112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69990" y="2963205"/>
            <a:ext cx="7899347" cy="6885714"/>
            <a:chOff x="1969990" y="2963205"/>
            <a:chExt cx="7899347" cy="68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69990" y="2963205"/>
              <a:ext cx="7213531" cy="6884475"/>
              <a:chOff x="1969990" y="2963205"/>
              <a:chExt cx="7213531" cy="68844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990" y="2963205"/>
                <a:ext cx="7213531" cy="688447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55051" y="9024644"/>
              <a:ext cx="709992" cy="762584"/>
              <a:chOff x="9155051" y="9024644"/>
              <a:chExt cx="709992" cy="76258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55051" y="9024644"/>
                <a:ext cx="709992" cy="76258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636651" y="3997594"/>
            <a:ext cx="292864" cy="292864"/>
            <a:chOff x="2636651" y="3997594"/>
            <a:chExt cx="292864" cy="2928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636651" y="3997594"/>
              <a:ext cx="292864" cy="292864"/>
              <a:chOff x="2636651" y="3997594"/>
              <a:chExt cx="292864" cy="29286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36651" y="3997594"/>
                <a:ext cx="292864" cy="29286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5315" y="3985170"/>
              <a:ext cx="205995" cy="367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02970" y="3704730"/>
            <a:ext cx="292864" cy="292864"/>
            <a:chOff x="6802970" y="3704730"/>
            <a:chExt cx="292864" cy="29286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802970" y="3704730"/>
              <a:ext cx="292864" cy="292864"/>
              <a:chOff x="6802970" y="3704730"/>
              <a:chExt cx="292864" cy="29286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02970" y="3704730"/>
                <a:ext cx="292864" cy="29286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1630" y="3692306"/>
              <a:ext cx="205995" cy="3679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69990" y="5320635"/>
            <a:ext cx="292864" cy="292864"/>
            <a:chOff x="1969990" y="5320635"/>
            <a:chExt cx="292864" cy="2928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969990" y="5320635"/>
              <a:ext cx="292864" cy="292864"/>
              <a:chOff x="1969990" y="5320635"/>
              <a:chExt cx="292864" cy="29286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69990" y="5320635"/>
                <a:ext cx="292864" cy="292864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38658" y="5308211"/>
              <a:ext cx="205995" cy="3679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93651" y="9005498"/>
            <a:ext cx="292864" cy="292864"/>
            <a:chOff x="9193651" y="9005498"/>
            <a:chExt cx="292864" cy="29286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193651" y="9005498"/>
              <a:ext cx="292864" cy="292864"/>
              <a:chOff x="9193651" y="9005498"/>
              <a:chExt cx="292864" cy="29286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193651" y="9005498"/>
                <a:ext cx="292864" cy="292864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62316" y="8993077"/>
              <a:ext cx="205995" cy="36790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69990" y="3083895"/>
            <a:ext cx="7410962" cy="6553841"/>
            <a:chOff x="1969990" y="3083895"/>
            <a:chExt cx="7410962" cy="65538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9990" y="3083895"/>
              <a:ext cx="7410962" cy="65538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1546793"/>
            <a:ext cx="2514144" cy="10169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7782" y="2342982"/>
            <a:ext cx="5281358" cy="559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6039" y="6055261"/>
            <a:ext cx="7530018" cy="69205"/>
            <a:chOff x="6526039" y="6055261"/>
            <a:chExt cx="7530018" cy="692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761554" y="6020750"/>
              <a:ext cx="15060036" cy="13841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526039" y="6055261"/>
              <a:ext cx="7530018" cy="692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22668" y="1937559"/>
            <a:ext cx="13064253" cy="97720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11702" y="4087714"/>
            <a:ext cx="292864" cy="292864"/>
            <a:chOff x="5111702" y="4087714"/>
            <a:chExt cx="292864" cy="2928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111702" y="4087714"/>
              <a:ext cx="292864" cy="292864"/>
              <a:chOff x="5111702" y="4087714"/>
              <a:chExt cx="292864" cy="29286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11702" y="4087714"/>
                <a:ext cx="292864" cy="29286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0364" y="4075293"/>
              <a:ext cx="205995" cy="3679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69990" y="4665892"/>
            <a:ext cx="292864" cy="292864"/>
            <a:chOff x="1969990" y="4665892"/>
            <a:chExt cx="292864" cy="2928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69990" y="4665892"/>
              <a:ext cx="292864" cy="292864"/>
              <a:chOff x="1969990" y="4665892"/>
              <a:chExt cx="292864" cy="29286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969990" y="4665892"/>
                <a:ext cx="292864" cy="29286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8649" y="4653468"/>
              <a:ext cx="205995" cy="367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75390" y="8294386"/>
            <a:ext cx="292864" cy="292864"/>
            <a:chOff x="7675390" y="8294386"/>
            <a:chExt cx="292864" cy="29286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75390" y="8294386"/>
              <a:ext cx="292864" cy="292864"/>
              <a:chOff x="7675390" y="8294386"/>
              <a:chExt cx="292864" cy="29286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675390" y="8294386"/>
                <a:ext cx="292864" cy="29286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44049" y="8281963"/>
              <a:ext cx="205995" cy="3679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97817" y="9266616"/>
            <a:ext cx="292864" cy="292864"/>
            <a:chOff x="5197817" y="9266616"/>
            <a:chExt cx="292864" cy="2928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197817" y="9266616"/>
              <a:ext cx="292864" cy="292864"/>
              <a:chOff x="5197817" y="9266616"/>
              <a:chExt cx="292864" cy="29286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197817" y="9266616"/>
                <a:ext cx="292864" cy="29286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6477" y="9254192"/>
              <a:ext cx="205995" cy="3679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2514144" cy="10169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2606215" cy="559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6039" y="6055261"/>
            <a:ext cx="7530018" cy="69205"/>
            <a:chOff x="6526039" y="6055261"/>
            <a:chExt cx="7530018" cy="692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761554" y="6020750"/>
              <a:ext cx="15060036" cy="13841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526039" y="6055261"/>
              <a:ext cx="7530018" cy="692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3690" y="-2014279"/>
            <a:ext cx="13300166" cy="16022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68410" y="2982599"/>
            <a:ext cx="6558715" cy="6913834"/>
            <a:chOff x="2468410" y="2982599"/>
            <a:chExt cx="6558715" cy="691383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782117" y="8344052"/>
              <a:ext cx="3599552" cy="1551865"/>
              <a:chOff x="2782117" y="8344052"/>
              <a:chExt cx="3599552" cy="155186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82117" y="8344052"/>
                <a:ext cx="3599552" cy="155186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68410" y="2982599"/>
              <a:ext cx="5245726" cy="4901880"/>
              <a:chOff x="2468410" y="2982599"/>
              <a:chExt cx="5245726" cy="490188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68410" y="2982599"/>
                <a:ext cx="5245726" cy="49018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112297" y="9468286"/>
              <a:ext cx="198219" cy="197360"/>
              <a:chOff x="6112297" y="9468286"/>
              <a:chExt cx="198219" cy="19736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12297" y="9468286"/>
                <a:ext cx="198219" cy="1973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197396" y="9145003"/>
              <a:ext cx="1002532" cy="169881"/>
              <a:chOff x="6197396" y="9145003"/>
              <a:chExt cx="1002532" cy="16988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340000">
                <a:off x="6197396" y="9145003"/>
                <a:ext cx="1002532" cy="1698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84268" y="8344052"/>
              <a:ext cx="1938396" cy="635030"/>
              <a:chOff x="7084268" y="8344052"/>
              <a:chExt cx="1938396" cy="63503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84268" y="8344052"/>
                <a:ext cx="1938396" cy="63503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468410" y="3170695"/>
              <a:ext cx="292864" cy="292864"/>
              <a:chOff x="2468410" y="3170695"/>
              <a:chExt cx="292864" cy="29286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468410" y="3170695"/>
                <a:ext cx="292864" cy="292864"/>
                <a:chOff x="2468410" y="3170695"/>
                <a:chExt cx="292864" cy="292864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468410" y="3170695"/>
                  <a:ext cx="292864" cy="292864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537069" y="3158267"/>
                <a:ext cx="205995" cy="36790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863097" y="3997361"/>
              <a:ext cx="292864" cy="292864"/>
              <a:chOff x="3863097" y="3997361"/>
              <a:chExt cx="292864" cy="29286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863097" y="3997361"/>
                <a:ext cx="292864" cy="292864"/>
                <a:chOff x="3863097" y="3997361"/>
                <a:chExt cx="292864" cy="292864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863097" y="3997361"/>
                  <a:ext cx="292864" cy="292864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931755" y="3984934"/>
                <a:ext cx="205995" cy="3679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607102" y="7642809"/>
              <a:ext cx="292864" cy="292864"/>
              <a:chOff x="6607102" y="7642809"/>
              <a:chExt cx="292864" cy="292864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6607102" y="7642809"/>
                <a:ext cx="292864" cy="292864"/>
                <a:chOff x="6607102" y="7642809"/>
                <a:chExt cx="292864" cy="292864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607102" y="7642809"/>
                  <a:ext cx="292864" cy="292864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675764" y="7630382"/>
                <a:ext cx="205995" cy="36790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635685" y="8636370"/>
              <a:ext cx="292864" cy="292864"/>
              <a:chOff x="2635685" y="8636370"/>
              <a:chExt cx="292864" cy="292864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2635685" y="8636370"/>
                <a:ext cx="292864" cy="292864"/>
                <a:chOff x="2635685" y="8636370"/>
                <a:chExt cx="292864" cy="292864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2635685" y="8636370"/>
                  <a:ext cx="292864" cy="292864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704345" y="8623940"/>
                <a:ext cx="205995" cy="36790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614842" y="9487068"/>
              <a:ext cx="292864" cy="292864"/>
              <a:chOff x="2614842" y="9487068"/>
              <a:chExt cx="292864" cy="292864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2614842" y="9487068"/>
                <a:ext cx="292864" cy="292864"/>
                <a:chOff x="2614842" y="9487068"/>
                <a:chExt cx="292864" cy="292864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2614842" y="9487068"/>
                  <a:ext cx="292864" cy="292864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683507" y="9474639"/>
                <a:ext cx="205995" cy="36790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777574" y="9401353"/>
              <a:ext cx="292864" cy="292864"/>
              <a:chOff x="5777574" y="9401353"/>
              <a:chExt cx="292864" cy="292864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5777574" y="9401353"/>
                <a:ext cx="292864" cy="292864"/>
                <a:chOff x="5777574" y="9401353"/>
                <a:chExt cx="292864" cy="292864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5777574" y="9401353"/>
                  <a:ext cx="292864" cy="292864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846240" y="9388924"/>
                <a:ext cx="205995" cy="367900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6854" y="2869695"/>
            <a:ext cx="5812423" cy="7307927"/>
            <a:chOff x="2716854" y="2869695"/>
            <a:chExt cx="5812423" cy="73079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6854" y="2869695"/>
              <a:ext cx="5812423" cy="73079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1546793"/>
            <a:ext cx="2514144" cy="10169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7782" y="2216744"/>
            <a:ext cx="2427396" cy="559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6039" y="6055261"/>
            <a:ext cx="7530018" cy="69205"/>
            <a:chOff x="6526039" y="6055261"/>
            <a:chExt cx="7530018" cy="692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761554" y="6020750"/>
              <a:ext cx="15060036" cy="13841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526039" y="6055261"/>
              <a:ext cx="7530018" cy="692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5049" y="125171"/>
            <a:ext cx="13064253" cy="12236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63648" y="4138107"/>
            <a:ext cx="302306" cy="302306"/>
            <a:chOff x="3163648" y="4138107"/>
            <a:chExt cx="302306" cy="3023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163648" y="4138107"/>
              <a:ext cx="302306" cy="302306"/>
              <a:chOff x="3163648" y="4138107"/>
              <a:chExt cx="302306" cy="30230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14785" y="3987357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63648" y="4138107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5785" y="3936670"/>
              <a:ext cx="879051" cy="1080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73492" y="4770736"/>
            <a:ext cx="302306" cy="302306"/>
            <a:chOff x="3173492" y="4770736"/>
            <a:chExt cx="302306" cy="3023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73492" y="4770736"/>
              <a:ext cx="302306" cy="302306"/>
              <a:chOff x="3173492" y="4770736"/>
              <a:chExt cx="302306" cy="3023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24629" y="4619987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173492" y="4770736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5629" y="4569302"/>
              <a:ext cx="879053" cy="10803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33341" y="9552566"/>
            <a:ext cx="302306" cy="302306"/>
            <a:chOff x="5633341" y="9552566"/>
            <a:chExt cx="302306" cy="3023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633341" y="9552566"/>
              <a:ext cx="302306" cy="302306"/>
              <a:chOff x="5633341" y="9552566"/>
              <a:chExt cx="302306" cy="3023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484478" y="9401817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633341" y="9552566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25481" y="9351137"/>
              <a:ext cx="879053" cy="108031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870" y="2646787"/>
            <a:ext cx="9621575" cy="7062646"/>
            <a:chOff x="634870" y="2646787"/>
            <a:chExt cx="9621575" cy="70626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870" y="2646787"/>
              <a:ext cx="9621575" cy="70626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1546793"/>
            <a:ext cx="2514144" cy="10169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7782" y="2216743"/>
            <a:ext cx="2427396" cy="559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6039" y="6055261"/>
            <a:ext cx="7530018" cy="69205"/>
            <a:chOff x="6526039" y="6055261"/>
            <a:chExt cx="7530018" cy="692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761554" y="6020750"/>
              <a:ext cx="15060036" cy="13841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526039" y="6055261"/>
              <a:ext cx="7530018" cy="692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5049" y="125171"/>
            <a:ext cx="13064253" cy="122360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8533" y="4733545"/>
            <a:ext cx="302306" cy="302306"/>
            <a:chOff x="838533" y="4733545"/>
            <a:chExt cx="302306" cy="3023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38533" y="4733545"/>
              <a:ext cx="302306" cy="302306"/>
              <a:chOff x="838533" y="4733545"/>
              <a:chExt cx="302306" cy="30230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9670" y="4582796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8533" y="4733545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670" y="4532108"/>
              <a:ext cx="879051" cy="1080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8533" y="5330159"/>
            <a:ext cx="302306" cy="302306"/>
            <a:chOff x="838533" y="5330159"/>
            <a:chExt cx="302306" cy="3023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8533" y="5330159"/>
              <a:ext cx="302306" cy="302306"/>
              <a:chOff x="838533" y="5330159"/>
              <a:chExt cx="302306" cy="3023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9670" y="5179410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8533" y="5330159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0670" y="5128725"/>
              <a:ext cx="879053" cy="10803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02252" y="9273468"/>
            <a:ext cx="302306" cy="302306"/>
            <a:chOff x="7602252" y="9273468"/>
            <a:chExt cx="302306" cy="3023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02252" y="9273468"/>
              <a:ext cx="302306" cy="302306"/>
              <a:chOff x="7602252" y="9273468"/>
              <a:chExt cx="302306" cy="3023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53389" y="9122719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602252" y="9273468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94392" y="9072039"/>
              <a:ext cx="879053" cy="108031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714" y="4130488"/>
            <a:ext cx="10040812" cy="3242274"/>
            <a:chOff x="85714" y="4130488"/>
            <a:chExt cx="10040812" cy="32422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4" y="4130488"/>
              <a:ext cx="10040812" cy="32422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97" y="1546793"/>
            <a:ext cx="2087525" cy="9140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158" y="2254199"/>
            <a:ext cx="1860615" cy="559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6039" y="6055261"/>
            <a:ext cx="7530018" cy="69205"/>
            <a:chOff x="6526039" y="6055261"/>
            <a:chExt cx="7530018" cy="692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761554" y="6020750"/>
              <a:ext cx="15060036" cy="13841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526039" y="6055261"/>
              <a:ext cx="7530018" cy="692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22668" y="186882"/>
            <a:ext cx="13064253" cy="11787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47415" y="4869123"/>
            <a:ext cx="302306" cy="302306"/>
            <a:chOff x="6847415" y="4869123"/>
            <a:chExt cx="302306" cy="3023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47415" y="4869123"/>
              <a:ext cx="302306" cy="302306"/>
              <a:chOff x="6847415" y="4869123"/>
              <a:chExt cx="302306" cy="30230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98552" y="4718373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47415" y="4869123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9552" y="4667685"/>
              <a:ext cx="879051" cy="1080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7778" y="5322335"/>
            <a:ext cx="302306" cy="302306"/>
            <a:chOff x="377778" y="5322335"/>
            <a:chExt cx="302306" cy="3023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77778" y="5322335"/>
              <a:ext cx="302306" cy="302306"/>
              <a:chOff x="377778" y="5322335"/>
              <a:chExt cx="302306" cy="3023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28915" y="5171586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77778" y="5322335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914" y="5120896"/>
              <a:ext cx="879053" cy="10803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88170" y="6666160"/>
            <a:ext cx="302306" cy="302306"/>
            <a:chOff x="8888170" y="6666160"/>
            <a:chExt cx="302306" cy="3023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888170" y="6666160"/>
              <a:ext cx="302306" cy="302306"/>
              <a:chOff x="8888170" y="6666160"/>
              <a:chExt cx="302306" cy="3023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739307" y="6515411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888170" y="6666160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80306" y="6464725"/>
              <a:ext cx="879053" cy="10803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53021" y="6968466"/>
            <a:ext cx="302306" cy="302306"/>
            <a:chOff x="4753021" y="6968466"/>
            <a:chExt cx="302306" cy="3023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753021" y="6968466"/>
              <a:ext cx="302306" cy="302306"/>
              <a:chOff x="4753021" y="6968466"/>
              <a:chExt cx="302306" cy="30230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604158" y="6817717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753021" y="6968466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45154" y="6767030"/>
              <a:ext cx="879053" cy="108031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2087525" cy="9140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2357682" cy="559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6039" y="6055261"/>
            <a:ext cx="7530018" cy="69205"/>
            <a:chOff x="6526039" y="6055261"/>
            <a:chExt cx="7530018" cy="692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761554" y="6020750"/>
              <a:ext cx="15060036" cy="13841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526039" y="6055261"/>
              <a:ext cx="7530018" cy="69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14374" y="2897013"/>
            <a:ext cx="6401230" cy="6957859"/>
            <a:chOff x="2214374" y="2897013"/>
            <a:chExt cx="6401230" cy="69578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4374" y="2897013"/>
              <a:ext cx="6401230" cy="69578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07012" y="-164813"/>
            <a:ext cx="13064253" cy="122473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01317" y="3125584"/>
            <a:ext cx="302306" cy="302306"/>
            <a:chOff x="2101317" y="3125584"/>
            <a:chExt cx="302306" cy="3023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01317" y="3125584"/>
              <a:ext cx="302306" cy="302306"/>
              <a:chOff x="2101317" y="3125584"/>
              <a:chExt cx="302306" cy="30230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52454" y="2974835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01317" y="3125584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3449" y="2924144"/>
              <a:ext cx="879053" cy="1080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33422" y="5241651"/>
            <a:ext cx="302306" cy="302306"/>
            <a:chOff x="2633422" y="5241651"/>
            <a:chExt cx="302306" cy="3023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633422" y="5241651"/>
              <a:ext cx="302306" cy="302306"/>
              <a:chOff x="2633422" y="5241651"/>
              <a:chExt cx="302306" cy="3023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484559" y="5090902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33422" y="5241651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25554" y="5040211"/>
              <a:ext cx="879053" cy="10803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80748" y="9284988"/>
            <a:ext cx="302306" cy="302306"/>
            <a:chOff x="6380748" y="9284988"/>
            <a:chExt cx="302306" cy="3023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380748" y="9284988"/>
              <a:ext cx="302306" cy="302306"/>
              <a:chOff x="6380748" y="9284988"/>
              <a:chExt cx="302306" cy="3023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31885" y="9134239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380748" y="9284988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72877" y="9083544"/>
              <a:ext cx="879053" cy="108031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2087525" cy="9140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4535520" cy="559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6039" y="6055261"/>
            <a:ext cx="7530018" cy="69205"/>
            <a:chOff x="6526039" y="6055261"/>
            <a:chExt cx="7530018" cy="692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761554" y="6020750"/>
              <a:ext cx="15060036" cy="13841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526039" y="6055261"/>
              <a:ext cx="7530018" cy="69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686" y="3083895"/>
            <a:ext cx="8818828" cy="6470437"/>
            <a:chOff x="989686" y="3083895"/>
            <a:chExt cx="8818828" cy="64704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686" y="3083895"/>
              <a:ext cx="8818828" cy="64704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54414" y="491760"/>
            <a:ext cx="13064253" cy="11488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9368" y="4865948"/>
            <a:ext cx="302306" cy="302306"/>
            <a:chOff x="1129368" y="4865948"/>
            <a:chExt cx="302306" cy="3023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9368" y="4865948"/>
              <a:ext cx="302306" cy="302306"/>
              <a:chOff x="1129368" y="4865948"/>
              <a:chExt cx="302306" cy="30230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0505" y="4715199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9368" y="4865948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496" y="4664515"/>
              <a:ext cx="879053" cy="1080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6738" y="5384127"/>
            <a:ext cx="302306" cy="302306"/>
            <a:chOff x="1126738" y="5384127"/>
            <a:chExt cx="302306" cy="3023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26738" y="5384127"/>
              <a:ext cx="302306" cy="302306"/>
              <a:chOff x="1126738" y="5384127"/>
              <a:chExt cx="302306" cy="3023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7875" y="5233378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26738" y="5384127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868" y="5182696"/>
              <a:ext cx="879053" cy="10803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1955" y="8956971"/>
            <a:ext cx="302306" cy="302306"/>
            <a:chOff x="7311955" y="8956971"/>
            <a:chExt cx="302306" cy="3023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311955" y="8956971"/>
              <a:ext cx="302306" cy="302306"/>
              <a:chOff x="7311955" y="8956971"/>
              <a:chExt cx="302306" cy="3023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163092" y="8806222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311955" y="8956971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04087" y="8755544"/>
              <a:ext cx="879062" cy="108031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2087525" cy="9140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4535520" cy="559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6039" y="6055261"/>
            <a:ext cx="7530018" cy="69205"/>
            <a:chOff x="6526039" y="6055261"/>
            <a:chExt cx="7530018" cy="692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761554" y="6020750"/>
              <a:ext cx="15060036" cy="13841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526039" y="6055261"/>
              <a:ext cx="7530018" cy="69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80172" y="2953283"/>
            <a:ext cx="5755429" cy="7201819"/>
            <a:chOff x="2180172" y="2953283"/>
            <a:chExt cx="5755429" cy="7201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0172" y="2953283"/>
              <a:ext cx="5755429" cy="72018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5049" y="1523810"/>
            <a:ext cx="13064253" cy="9689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91115" y="4420487"/>
            <a:ext cx="302306" cy="302306"/>
            <a:chOff x="2391115" y="4420487"/>
            <a:chExt cx="302306" cy="3023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91115" y="4420487"/>
              <a:ext cx="302306" cy="302306"/>
              <a:chOff x="2391115" y="4420487"/>
              <a:chExt cx="302306" cy="30230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42252" y="4269738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91115" y="4420487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3249" y="4219058"/>
              <a:ext cx="879053" cy="1080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115" y="5076190"/>
            <a:ext cx="302306" cy="302306"/>
            <a:chOff x="2391115" y="5076190"/>
            <a:chExt cx="302306" cy="3023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91115" y="5076190"/>
              <a:ext cx="302306" cy="302306"/>
              <a:chOff x="2391115" y="5076190"/>
              <a:chExt cx="302306" cy="30230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242252" y="4925441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91115" y="5076190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83249" y="4874763"/>
              <a:ext cx="879053" cy="10803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55581" y="9703719"/>
            <a:ext cx="302306" cy="302306"/>
            <a:chOff x="4755581" y="9703719"/>
            <a:chExt cx="302306" cy="3023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755581" y="9703719"/>
              <a:ext cx="302306" cy="302306"/>
              <a:chOff x="4755581" y="9703719"/>
              <a:chExt cx="302306" cy="3023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06718" y="9552970"/>
                <a:ext cx="604612" cy="604612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755581" y="9703719"/>
                <a:ext cx="302306" cy="30230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47715" y="9502258"/>
              <a:ext cx="879053" cy="108031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5973" y="910116"/>
            <a:ext cx="3608287" cy="9140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19959" y="2439810"/>
            <a:ext cx="13224841" cy="6437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86" y="576593"/>
            <a:ext cx="9999046" cy="536207"/>
            <a:chOff x="989686" y="576593"/>
            <a:chExt cx="9999046" cy="5362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4354" y="573419"/>
              <a:ext cx="1412348" cy="5720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544" y="519452"/>
              <a:ext cx="748100" cy="65546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563" y="2929923"/>
            <a:ext cx="12129993" cy="26281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12336" y="421210"/>
            <a:ext cx="3783519" cy="15212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475" y="2003999"/>
            <a:ext cx="4044383" cy="10836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1543" y="9569465"/>
            <a:ext cx="13022073" cy="3825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1759" y="6486044"/>
            <a:ext cx="6336245" cy="2209491"/>
            <a:chOff x="3911759" y="6486044"/>
            <a:chExt cx="6336245" cy="2209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5571" y="7353015"/>
              <a:ext cx="6581907" cy="158925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3100" y="6419379"/>
              <a:ext cx="4488774" cy="8093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34374" y="6063823"/>
            <a:ext cx="3337928" cy="3025182"/>
            <a:chOff x="11434374" y="6063823"/>
            <a:chExt cx="3337928" cy="30251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85130" y="6063823"/>
              <a:ext cx="2375976" cy="2375976"/>
              <a:chOff x="11785130" y="6063823"/>
              <a:chExt cx="2375976" cy="237597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1785130" y="6063823"/>
                <a:ext cx="2375976" cy="2375976"/>
                <a:chOff x="11785130" y="6063823"/>
                <a:chExt cx="2375976" cy="237597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785130" y="6063823"/>
                  <a:ext cx="2375976" cy="237597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045599" y="6307383"/>
                <a:ext cx="1855038" cy="1855038"/>
                <a:chOff x="12045599" y="6307383"/>
                <a:chExt cx="1855038" cy="185503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045599" y="6307383"/>
                  <a:ext cx="1855038" cy="1855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790453" y="8617083"/>
              <a:ext cx="597077" cy="85194"/>
              <a:chOff x="12790453" y="8617083"/>
              <a:chExt cx="597077" cy="8519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12790453" y="8617083"/>
                <a:ext cx="597077" cy="8519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0089" y="8718737"/>
              <a:ext cx="2643578" cy="50113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247152" y="6525845"/>
              <a:ext cx="1451932" cy="1451932"/>
              <a:chOff x="12247152" y="6525845"/>
              <a:chExt cx="1451932" cy="145193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247152" y="6525845"/>
                <a:ext cx="1451932" cy="145193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2478228" y="5896968"/>
            <a:ext cx="13251748" cy="4141853"/>
            <a:chOff x="2478228" y="5896968"/>
            <a:chExt cx="13251748" cy="41418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8228" y="5896968"/>
              <a:ext cx="13251748" cy="4141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497" y="1546793"/>
            <a:ext cx="2626992" cy="9140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782" y="2342982"/>
            <a:ext cx="4804358" cy="5590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26039" y="6055261"/>
            <a:ext cx="7530018" cy="69205"/>
            <a:chOff x="6526039" y="6055261"/>
            <a:chExt cx="7530018" cy="692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761554" y="6020750"/>
              <a:ext cx="15060036" cy="13841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526039" y="6055261"/>
              <a:ext cx="7530018" cy="692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6160" y="4059202"/>
            <a:ext cx="13064253" cy="40613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2005" y="3083444"/>
            <a:ext cx="3880616" cy="6770977"/>
            <a:chOff x="3362005" y="3083444"/>
            <a:chExt cx="3880616" cy="67709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2005" y="3083444"/>
              <a:ext cx="3880616" cy="67709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76035" y="4519684"/>
            <a:ext cx="292864" cy="292864"/>
            <a:chOff x="5176035" y="4519684"/>
            <a:chExt cx="292864" cy="2928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176035" y="4519684"/>
              <a:ext cx="292864" cy="292864"/>
              <a:chOff x="5176035" y="4519684"/>
              <a:chExt cx="292864" cy="29286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76035" y="4519684"/>
                <a:ext cx="292864" cy="29286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4697" y="4507258"/>
              <a:ext cx="205995" cy="3679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8134" y="6682498"/>
            <a:ext cx="292864" cy="292864"/>
            <a:chOff x="3108134" y="6682498"/>
            <a:chExt cx="292864" cy="2928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08134" y="6682498"/>
              <a:ext cx="292864" cy="292864"/>
              <a:chOff x="3108134" y="6682498"/>
              <a:chExt cx="292864" cy="29286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08134" y="6682498"/>
                <a:ext cx="292864" cy="29286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6798" y="6670073"/>
              <a:ext cx="205995" cy="3679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219" y="162183"/>
            <a:ext cx="434042" cy="7587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2343" y="244902"/>
            <a:ext cx="2894243" cy="6297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3740" y="3904682"/>
            <a:ext cx="8640384" cy="15211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1354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3739" y="3904679"/>
            <a:ext cx="11214423" cy="25341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494" y="2261962"/>
            <a:ext cx="7063780" cy="34646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6896" y="9264232"/>
            <a:ext cx="13022073" cy="382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2902" y="5730960"/>
            <a:ext cx="6944184" cy="14134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14917" y="2930777"/>
            <a:ext cx="2043679" cy="1978079"/>
            <a:chOff x="12714917" y="2930777"/>
            <a:chExt cx="2043679" cy="19780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14917" y="2930777"/>
              <a:ext cx="2043679" cy="19780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34290" y="5078861"/>
            <a:ext cx="2460785" cy="5893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85430" y="5931954"/>
            <a:ext cx="7867105" cy="1217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16742" y="2255126"/>
            <a:ext cx="852231" cy="6146079"/>
            <a:chOff x="8716742" y="2255126"/>
            <a:chExt cx="852231" cy="61460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6742" y="2255126"/>
              <a:ext cx="852231" cy="61460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6950" y="1244954"/>
            <a:ext cx="4270345" cy="9140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7319" y="326104"/>
            <a:ext cx="9999046" cy="536207"/>
            <a:chOff x="427319" y="326104"/>
            <a:chExt cx="9999046" cy="5362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1987" y="322930"/>
              <a:ext cx="1323719" cy="57206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178" y="268963"/>
              <a:ext cx="748100" cy="655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4660" y="528975"/>
            <a:ext cx="1348777" cy="5720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179" y="455300"/>
            <a:ext cx="748099" cy="6554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966" y="2055512"/>
            <a:ext cx="927845" cy="6562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2312" y="3634125"/>
            <a:ext cx="2116931" cy="6562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27892" y="2055512"/>
            <a:ext cx="1853236" cy="6562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11570" y="5712389"/>
            <a:ext cx="1363017" cy="6562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4753" y="2521067"/>
            <a:ext cx="1616607" cy="549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2098" y="4083132"/>
            <a:ext cx="2556921" cy="5494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7673" y="2504517"/>
            <a:ext cx="4549092" cy="5494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21351" y="6169665"/>
            <a:ext cx="6255302" cy="8782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21343" y="6879224"/>
            <a:ext cx="4380302" cy="5494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39800" y="7260319"/>
            <a:ext cx="3114407" cy="5494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4911" y="5712335"/>
            <a:ext cx="1898947" cy="6565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29494" y="6270003"/>
            <a:ext cx="1134949" cy="5494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42542" y="6690279"/>
            <a:ext cx="914549" cy="5494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40639" y="7126471"/>
            <a:ext cx="1539064" cy="5494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28347" y="7560005"/>
            <a:ext cx="2378102" cy="5494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28349" y="8024426"/>
            <a:ext cx="756768" cy="5494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027839" y="3647677"/>
            <a:ext cx="2135500" cy="6565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37723" y="4103148"/>
            <a:ext cx="1471834" cy="1206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69990" y="8638439"/>
            <a:ext cx="416175" cy="416175"/>
            <a:chOff x="1969990" y="8638439"/>
            <a:chExt cx="416175" cy="4161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69990" y="8638439"/>
              <a:ext cx="416175" cy="416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5023" y="8616387"/>
            <a:ext cx="1232169" cy="466684"/>
            <a:chOff x="3115023" y="8616387"/>
            <a:chExt cx="1232169" cy="4666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15023" y="8616387"/>
              <a:ext cx="1232169" cy="4666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77666" y="8645495"/>
            <a:ext cx="737357" cy="387112"/>
            <a:chOff x="2377666" y="8645495"/>
            <a:chExt cx="737357" cy="3871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77666" y="8645495"/>
              <a:ext cx="737357" cy="387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9990" y="4574733"/>
            <a:ext cx="825191" cy="568125"/>
            <a:chOff x="1969990" y="4574733"/>
            <a:chExt cx="825191" cy="5681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69990" y="4574733"/>
              <a:ext cx="825191" cy="5681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93711" y="2945239"/>
            <a:ext cx="630628" cy="516164"/>
            <a:chOff x="9493711" y="2945239"/>
            <a:chExt cx="630628" cy="5161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93711" y="2945239"/>
              <a:ext cx="630628" cy="5161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3192" y="4914063"/>
            <a:ext cx="492167" cy="492167"/>
            <a:chOff x="9433192" y="4914063"/>
            <a:chExt cx="492167" cy="49216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33192" y="4914063"/>
              <a:ext cx="492167" cy="492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8259" y="4907690"/>
            <a:ext cx="1042302" cy="521151"/>
            <a:chOff x="10008259" y="4907690"/>
            <a:chExt cx="1042302" cy="52115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08259" y="4907690"/>
              <a:ext cx="1042302" cy="521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37912" y="7784322"/>
            <a:ext cx="899877" cy="327174"/>
            <a:chOff x="10137912" y="7784322"/>
            <a:chExt cx="899877" cy="32717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37912" y="7784322"/>
              <a:ext cx="899877" cy="3271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06736" y="7732110"/>
            <a:ext cx="428139" cy="427329"/>
            <a:chOff x="9506736" y="7732110"/>
            <a:chExt cx="428139" cy="4273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06736" y="7732110"/>
              <a:ext cx="428139" cy="4273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03115" y="7762888"/>
            <a:ext cx="401280" cy="400521"/>
            <a:chOff x="11203115" y="7762888"/>
            <a:chExt cx="401280" cy="4005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03115" y="7762888"/>
              <a:ext cx="401280" cy="4005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16394" y="2945239"/>
            <a:ext cx="888847" cy="439424"/>
            <a:chOff x="2216394" y="2945239"/>
            <a:chExt cx="888847" cy="4394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16394" y="2945239"/>
              <a:ext cx="888847" cy="439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4658" y="528975"/>
            <a:ext cx="1348776" cy="5720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179" y="455300"/>
            <a:ext cx="757623" cy="655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4160" y="1502902"/>
            <a:ext cx="15475388" cy="8298397"/>
            <a:chOff x="1074160" y="1502902"/>
            <a:chExt cx="15475388" cy="82983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160" y="1502902"/>
              <a:ext cx="15475388" cy="8298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62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ep:HeadingPairs>
  <ep: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슬라이드 59</vt:lpstr>
      <vt:lpstr>Slide 60</vt:lpstr>
      <vt:lpstr>Slide 61</vt:lpstr>
      <vt:lpstr>Slide 62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2022-10-24T16:02:52.000</dcterms:created>
  <dc:creator>officegen</dc:creator>
  <cp:lastModifiedBy>jin</cp:lastModifiedBy>
  <dcterms:modified xsi:type="dcterms:W3CDTF">2022-10-24T14:35:56.652</dcterms:modified>
  <cp:revision>5</cp:revision>
  <cp:version>1000.0000.01</cp:version>
</cp:coreProperties>
</file>